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3" r:id="rId8"/>
    <p:sldId id="265" r:id="rId9"/>
    <p:sldId id="261" r:id="rId10"/>
    <p:sldId id="264" r:id="rId11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B1B04B-9643-40CC-B517-5F19719FB42D}" v="150" dt="2024-01-21T23:17:46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l weiss" userId="ff095f0081eac204" providerId="LiveId" clId="{B7B1B04B-9643-40CC-B517-5F19719FB42D}"/>
    <pc:docChg chg="undo custSel addSld modSld sldOrd">
      <pc:chgData name="gal weiss" userId="ff095f0081eac204" providerId="LiveId" clId="{B7B1B04B-9643-40CC-B517-5F19719FB42D}" dt="2024-01-21T23:24:20.745" v="1383" actId="14100"/>
      <pc:docMkLst>
        <pc:docMk/>
      </pc:docMkLst>
      <pc:sldChg chg="addSp delSp modSp mod delAnim modAnim">
        <pc:chgData name="gal weiss" userId="ff095f0081eac204" providerId="LiveId" clId="{B7B1B04B-9643-40CC-B517-5F19719FB42D}" dt="2024-01-21T22:55:38.046" v="845" actId="21"/>
        <pc:sldMkLst>
          <pc:docMk/>
          <pc:sldMk cId="4263946627" sldId="257"/>
        </pc:sldMkLst>
        <pc:picChg chg="add del mod">
          <ac:chgData name="gal weiss" userId="ff095f0081eac204" providerId="LiveId" clId="{B7B1B04B-9643-40CC-B517-5F19719FB42D}" dt="2024-01-21T22:55:38.046" v="845" actId="21"/>
          <ac:picMkLst>
            <pc:docMk/>
            <pc:sldMk cId="4263946627" sldId="257"/>
            <ac:picMk id="3" creationId="{02A18080-8A5B-2AAE-BE74-68B31EE65D34}"/>
          </ac:picMkLst>
        </pc:picChg>
      </pc:sldChg>
      <pc:sldChg chg="addSp delSp modSp new mod ord modClrScheme chgLayout">
        <pc:chgData name="gal weiss" userId="ff095f0081eac204" providerId="LiveId" clId="{B7B1B04B-9643-40CC-B517-5F19719FB42D}" dt="2024-01-21T23:17:39.914" v="1334" actId="478"/>
        <pc:sldMkLst>
          <pc:docMk/>
          <pc:sldMk cId="3319787189" sldId="258"/>
        </pc:sldMkLst>
        <pc:spChg chg="mod ord">
          <ac:chgData name="gal weiss" userId="ff095f0081eac204" providerId="LiveId" clId="{B7B1B04B-9643-40CC-B517-5F19719FB42D}" dt="2024-01-15T00:19:15.841" v="45" actId="700"/>
          <ac:spMkLst>
            <pc:docMk/>
            <pc:sldMk cId="3319787189" sldId="258"/>
            <ac:spMk id="2" creationId="{69931C7F-1448-1CD6-EEEF-6E6B3BCF546C}"/>
          </ac:spMkLst>
        </pc:spChg>
        <pc:spChg chg="del">
          <ac:chgData name="gal weiss" userId="ff095f0081eac204" providerId="LiveId" clId="{B7B1B04B-9643-40CC-B517-5F19719FB42D}" dt="2024-01-15T00:06:47.390" v="41" actId="931"/>
          <ac:spMkLst>
            <pc:docMk/>
            <pc:sldMk cId="3319787189" sldId="258"/>
            <ac:spMk id="3" creationId="{BC95E4E4-D3D0-A41B-850C-03FEB0C1CB40}"/>
          </ac:spMkLst>
        </pc:spChg>
        <pc:spChg chg="add mod">
          <ac:chgData name="gal weiss" userId="ff095f0081eac204" providerId="LiveId" clId="{B7B1B04B-9643-40CC-B517-5F19719FB42D}" dt="2024-01-21T23:17:39.914" v="1334" actId="478"/>
          <ac:spMkLst>
            <pc:docMk/>
            <pc:sldMk cId="3319787189" sldId="258"/>
            <ac:spMk id="4" creationId="{6FDB8C9D-5A5A-0FE8-4FF3-C4ECA9695B8B}"/>
          </ac:spMkLst>
        </pc:spChg>
        <pc:spChg chg="add mod ord">
          <ac:chgData name="gal weiss" userId="ff095f0081eac204" providerId="LiveId" clId="{B7B1B04B-9643-40CC-B517-5F19719FB42D}" dt="2024-01-15T00:49:41.073" v="278" actId="20577"/>
          <ac:spMkLst>
            <pc:docMk/>
            <pc:sldMk cId="3319787189" sldId="258"/>
            <ac:spMk id="6" creationId="{64B1F792-52A9-D99C-7262-C9626C0F0462}"/>
          </ac:spMkLst>
        </pc:spChg>
        <pc:picChg chg="add del mod ord">
          <ac:chgData name="gal weiss" userId="ff095f0081eac204" providerId="LiveId" clId="{B7B1B04B-9643-40CC-B517-5F19719FB42D}" dt="2024-01-21T23:17:39.914" v="1334" actId="478"/>
          <ac:picMkLst>
            <pc:docMk/>
            <pc:sldMk cId="3319787189" sldId="258"/>
            <ac:picMk id="5" creationId="{8037D5EF-12A8-5E29-83B6-A36247EA6043}"/>
          </ac:picMkLst>
        </pc:picChg>
      </pc:sldChg>
      <pc:sldChg chg="addSp delSp modSp new mod modAnim">
        <pc:chgData name="gal weiss" userId="ff095f0081eac204" providerId="LiveId" clId="{B7B1B04B-9643-40CC-B517-5F19719FB42D}" dt="2024-01-15T01:08:55.818" v="558"/>
        <pc:sldMkLst>
          <pc:docMk/>
          <pc:sldMk cId="2199234757" sldId="259"/>
        </pc:sldMkLst>
        <pc:spChg chg="mod">
          <ac:chgData name="gal weiss" userId="ff095f0081eac204" providerId="LiveId" clId="{B7B1B04B-9643-40CC-B517-5F19719FB42D}" dt="2024-01-15T00:53:17.596" v="288" actId="782"/>
          <ac:spMkLst>
            <pc:docMk/>
            <pc:sldMk cId="2199234757" sldId="259"/>
            <ac:spMk id="2" creationId="{F26EC23F-9448-360C-5C91-92D1564525F5}"/>
          </ac:spMkLst>
        </pc:spChg>
        <pc:spChg chg="del mod">
          <ac:chgData name="gal weiss" userId="ff095f0081eac204" providerId="LiveId" clId="{B7B1B04B-9643-40CC-B517-5F19719FB42D}" dt="2024-01-15T00:53:31.299" v="289" actId="478"/>
          <ac:spMkLst>
            <pc:docMk/>
            <pc:sldMk cId="2199234757" sldId="259"/>
            <ac:spMk id="3" creationId="{EC18184C-833E-10D0-5C59-F8267352B78E}"/>
          </ac:spMkLst>
        </pc:spChg>
        <pc:spChg chg="add del mod">
          <ac:chgData name="gal weiss" userId="ff095f0081eac204" providerId="LiveId" clId="{B7B1B04B-9643-40CC-B517-5F19719FB42D}" dt="2024-01-15T00:55:08.300" v="316" actId="21"/>
          <ac:spMkLst>
            <pc:docMk/>
            <pc:sldMk cId="2199234757" sldId="259"/>
            <ac:spMk id="4" creationId="{5C28A121-64F0-A77E-98D7-CFF4492FC15C}"/>
          </ac:spMkLst>
        </pc:spChg>
        <pc:spChg chg="add del mod">
          <ac:chgData name="gal weiss" userId="ff095f0081eac204" providerId="LiveId" clId="{B7B1B04B-9643-40CC-B517-5F19719FB42D}" dt="2024-01-15T00:55:08.300" v="316" actId="21"/>
          <ac:spMkLst>
            <pc:docMk/>
            <pc:sldMk cId="2199234757" sldId="259"/>
            <ac:spMk id="5" creationId="{D5849A93-044A-D9BF-DAA9-79D3C74C210E}"/>
          </ac:spMkLst>
        </pc:spChg>
        <pc:spChg chg="add mod">
          <ac:chgData name="gal weiss" userId="ff095f0081eac204" providerId="LiveId" clId="{B7B1B04B-9643-40CC-B517-5F19719FB42D}" dt="2024-01-15T01:03:35.364" v="493" actId="1076"/>
          <ac:spMkLst>
            <pc:docMk/>
            <pc:sldMk cId="2199234757" sldId="259"/>
            <ac:spMk id="6" creationId="{505484C8-EFB2-DF16-CA6A-D6A0CD74AD4E}"/>
          </ac:spMkLst>
        </pc:spChg>
        <pc:spChg chg="add mod">
          <ac:chgData name="gal weiss" userId="ff095f0081eac204" providerId="LiveId" clId="{B7B1B04B-9643-40CC-B517-5F19719FB42D}" dt="2024-01-15T01:03:35.364" v="493" actId="1076"/>
          <ac:spMkLst>
            <pc:docMk/>
            <pc:sldMk cId="2199234757" sldId="259"/>
            <ac:spMk id="7" creationId="{970A7CC9-5946-4EAE-6AEF-D42A1E4F176C}"/>
          </ac:spMkLst>
        </pc:spChg>
        <pc:spChg chg="add mod">
          <ac:chgData name="gal weiss" userId="ff095f0081eac204" providerId="LiveId" clId="{B7B1B04B-9643-40CC-B517-5F19719FB42D}" dt="2024-01-15T01:03:35.364" v="493" actId="1076"/>
          <ac:spMkLst>
            <pc:docMk/>
            <pc:sldMk cId="2199234757" sldId="259"/>
            <ac:spMk id="8" creationId="{4E4602FC-9131-E39D-5E35-CF70CD2163E2}"/>
          </ac:spMkLst>
        </pc:spChg>
        <pc:spChg chg="add mod">
          <ac:chgData name="gal weiss" userId="ff095f0081eac204" providerId="LiveId" clId="{B7B1B04B-9643-40CC-B517-5F19719FB42D}" dt="2024-01-15T01:03:35.364" v="493" actId="1076"/>
          <ac:spMkLst>
            <pc:docMk/>
            <pc:sldMk cId="2199234757" sldId="259"/>
            <ac:spMk id="9" creationId="{559BC29F-1F1E-0E03-FB11-D959F7CD0E5F}"/>
          </ac:spMkLst>
        </pc:spChg>
        <pc:spChg chg="add mod">
          <ac:chgData name="gal weiss" userId="ff095f0081eac204" providerId="LiveId" clId="{B7B1B04B-9643-40CC-B517-5F19719FB42D}" dt="2024-01-15T01:03:35.364" v="493" actId="1076"/>
          <ac:spMkLst>
            <pc:docMk/>
            <pc:sldMk cId="2199234757" sldId="259"/>
            <ac:spMk id="10" creationId="{FC524CDD-B59D-E25F-49FE-A1F49681A6C8}"/>
          </ac:spMkLst>
        </pc:spChg>
        <pc:spChg chg="add mod">
          <ac:chgData name="gal weiss" userId="ff095f0081eac204" providerId="LiveId" clId="{B7B1B04B-9643-40CC-B517-5F19719FB42D}" dt="2024-01-15T01:03:35.364" v="493" actId="1076"/>
          <ac:spMkLst>
            <pc:docMk/>
            <pc:sldMk cId="2199234757" sldId="259"/>
            <ac:spMk id="11" creationId="{2B4EDA6C-8AAD-4E50-3B11-1EBB7977B013}"/>
          </ac:spMkLst>
        </pc:spChg>
        <pc:spChg chg="add mod">
          <ac:chgData name="gal weiss" userId="ff095f0081eac204" providerId="LiveId" clId="{B7B1B04B-9643-40CC-B517-5F19719FB42D}" dt="2024-01-15T01:03:35.364" v="493" actId="1076"/>
          <ac:spMkLst>
            <pc:docMk/>
            <pc:sldMk cId="2199234757" sldId="259"/>
            <ac:spMk id="23" creationId="{86F688E2-DE7C-6514-1FF3-EE1D9B41CC65}"/>
          </ac:spMkLst>
        </pc:spChg>
        <pc:spChg chg="add mod">
          <ac:chgData name="gal weiss" userId="ff095f0081eac204" providerId="LiveId" clId="{B7B1B04B-9643-40CC-B517-5F19719FB42D}" dt="2024-01-15T01:03:35.364" v="493" actId="1076"/>
          <ac:spMkLst>
            <pc:docMk/>
            <pc:sldMk cId="2199234757" sldId="259"/>
            <ac:spMk id="46" creationId="{593851A7-6332-0813-5A71-A1EDF3B340BE}"/>
          </ac:spMkLst>
        </pc:spChg>
        <pc:spChg chg="add mod">
          <ac:chgData name="gal weiss" userId="ff095f0081eac204" providerId="LiveId" clId="{B7B1B04B-9643-40CC-B517-5F19719FB42D}" dt="2024-01-15T01:03:35.364" v="493" actId="1076"/>
          <ac:spMkLst>
            <pc:docMk/>
            <pc:sldMk cId="2199234757" sldId="259"/>
            <ac:spMk id="47" creationId="{DE12F487-9FF6-6909-CF37-F664F1DA0CBE}"/>
          </ac:spMkLst>
        </pc:spChg>
        <pc:spChg chg="add mod">
          <ac:chgData name="gal weiss" userId="ff095f0081eac204" providerId="LiveId" clId="{B7B1B04B-9643-40CC-B517-5F19719FB42D}" dt="2024-01-15T01:07:36.669" v="507" actId="208"/>
          <ac:spMkLst>
            <pc:docMk/>
            <pc:sldMk cId="2199234757" sldId="259"/>
            <ac:spMk id="54" creationId="{2D165CEB-E13A-545E-F841-2A8ADBFDFAA2}"/>
          </ac:spMkLst>
        </pc:spChg>
        <pc:spChg chg="add">
          <ac:chgData name="gal weiss" userId="ff095f0081eac204" providerId="LiveId" clId="{B7B1B04B-9643-40CC-B517-5F19719FB42D}" dt="2024-01-15T01:07:57.856" v="508" actId="11529"/>
          <ac:spMkLst>
            <pc:docMk/>
            <pc:sldMk cId="2199234757" sldId="259"/>
            <ac:spMk id="55" creationId="{B71972B0-756C-46E4-68B5-465D2CE8F044}"/>
          </ac:spMkLst>
        </pc:spChg>
        <pc:spChg chg="add mod">
          <ac:chgData name="gal weiss" userId="ff095f0081eac204" providerId="LiveId" clId="{B7B1B04B-9643-40CC-B517-5F19719FB42D}" dt="2024-01-15T01:08:31.837" v="557" actId="122"/>
          <ac:spMkLst>
            <pc:docMk/>
            <pc:sldMk cId="2199234757" sldId="259"/>
            <ac:spMk id="56" creationId="{1EDD4154-C724-1EA7-79F1-541FCB8BB992}"/>
          </ac:spMkLst>
        </pc:spChg>
        <pc:picChg chg="add mod">
          <ac:chgData name="gal weiss" userId="ff095f0081eac204" providerId="LiveId" clId="{B7B1B04B-9643-40CC-B517-5F19719FB42D}" dt="2024-01-15T01:03:50.189" v="495" actId="14861"/>
          <ac:picMkLst>
            <pc:docMk/>
            <pc:sldMk cId="2199234757" sldId="259"/>
            <ac:picMk id="53" creationId="{A5321169-C240-5D08-ECBB-5D9DEC81C290}"/>
          </ac:picMkLst>
        </pc:picChg>
        <pc:cxnChg chg="add mod">
          <ac:chgData name="gal weiss" userId="ff095f0081eac204" providerId="LiveId" clId="{B7B1B04B-9643-40CC-B517-5F19719FB42D}" dt="2024-01-15T01:03:35.364" v="493" actId="1076"/>
          <ac:cxnSpMkLst>
            <pc:docMk/>
            <pc:sldMk cId="2199234757" sldId="259"/>
            <ac:cxnSpMk id="13" creationId="{EB219720-11C6-97EF-A84A-386024A1A164}"/>
          </ac:cxnSpMkLst>
        </pc:cxnChg>
        <pc:cxnChg chg="add mod">
          <ac:chgData name="gal weiss" userId="ff095f0081eac204" providerId="LiveId" clId="{B7B1B04B-9643-40CC-B517-5F19719FB42D}" dt="2024-01-15T01:03:35.364" v="493" actId="1076"/>
          <ac:cxnSpMkLst>
            <pc:docMk/>
            <pc:sldMk cId="2199234757" sldId="259"/>
            <ac:cxnSpMk id="17" creationId="{F77370E4-8619-9142-226A-5CFE05843627}"/>
          </ac:cxnSpMkLst>
        </pc:cxnChg>
        <pc:cxnChg chg="add mod">
          <ac:chgData name="gal weiss" userId="ff095f0081eac204" providerId="LiveId" clId="{B7B1B04B-9643-40CC-B517-5F19719FB42D}" dt="2024-01-15T01:03:35.364" v="493" actId="1076"/>
          <ac:cxnSpMkLst>
            <pc:docMk/>
            <pc:sldMk cId="2199234757" sldId="259"/>
            <ac:cxnSpMk id="20" creationId="{D59052C9-9E62-900A-35EA-A384A3D7599C}"/>
          </ac:cxnSpMkLst>
        </pc:cxnChg>
        <pc:cxnChg chg="add mod">
          <ac:chgData name="gal weiss" userId="ff095f0081eac204" providerId="LiveId" clId="{B7B1B04B-9643-40CC-B517-5F19719FB42D}" dt="2024-01-15T01:03:35.364" v="493" actId="1076"/>
          <ac:cxnSpMkLst>
            <pc:docMk/>
            <pc:sldMk cId="2199234757" sldId="259"/>
            <ac:cxnSpMk id="24" creationId="{903D4AAC-E5DC-7531-11A3-1ADE587F0D99}"/>
          </ac:cxnSpMkLst>
        </pc:cxnChg>
        <pc:cxnChg chg="add mod">
          <ac:chgData name="gal weiss" userId="ff095f0081eac204" providerId="LiveId" clId="{B7B1B04B-9643-40CC-B517-5F19719FB42D}" dt="2024-01-15T01:03:35.364" v="493" actId="1076"/>
          <ac:cxnSpMkLst>
            <pc:docMk/>
            <pc:sldMk cId="2199234757" sldId="259"/>
            <ac:cxnSpMk id="27" creationId="{14A43D6A-4284-785E-6D28-301A8B89F6D8}"/>
          </ac:cxnSpMkLst>
        </pc:cxnChg>
        <pc:cxnChg chg="add mod">
          <ac:chgData name="gal weiss" userId="ff095f0081eac204" providerId="LiveId" clId="{B7B1B04B-9643-40CC-B517-5F19719FB42D}" dt="2024-01-15T01:03:35.364" v="493" actId="1076"/>
          <ac:cxnSpMkLst>
            <pc:docMk/>
            <pc:sldMk cId="2199234757" sldId="259"/>
            <ac:cxnSpMk id="30" creationId="{C639CCFF-6D8C-5310-8436-31ED83C2E26B}"/>
          </ac:cxnSpMkLst>
        </pc:cxnChg>
        <pc:cxnChg chg="add mod">
          <ac:chgData name="gal weiss" userId="ff095f0081eac204" providerId="LiveId" clId="{B7B1B04B-9643-40CC-B517-5F19719FB42D}" dt="2024-01-15T01:03:35.364" v="493" actId="1076"/>
          <ac:cxnSpMkLst>
            <pc:docMk/>
            <pc:sldMk cId="2199234757" sldId="259"/>
            <ac:cxnSpMk id="33" creationId="{2007CB36-60EA-65A2-DC0E-38BCDC4118BE}"/>
          </ac:cxnSpMkLst>
        </pc:cxnChg>
        <pc:cxnChg chg="add mod">
          <ac:chgData name="gal weiss" userId="ff095f0081eac204" providerId="LiveId" clId="{B7B1B04B-9643-40CC-B517-5F19719FB42D}" dt="2024-01-15T01:03:35.364" v="493" actId="1076"/>
          <ac:cxnSpMkLst>
            <pc:docMk/>
            <pc:sldMk cId="2199234757" sldId="259"/>
            <ac:cxnSpMk id="36" creationId="{4FE1809D-109D-1D8D-E244-C17A2731FCF3}"/>
          </ac:cxnSpMkLst>
        </pc:cxnChg>
        <pc:cxnChg chg="add mod">
          <ac:chgData name="gal weiss" userId="ff095f0081eac204" providerId="LiveId" clId="{B7B1B04B-9643-40CC-B517-5F19719FB42D}" dt="2024-01-15T01:03:35.364" v="493" actId="1076"/>
          <ac:cxnSpMkLst>
            <pc:docMk/>
            <pc:sldMk cId="2199234757" sldId="259"/>
            <ac:cxnSpMk id="39" creationId="{5082CDFC-8469-E8BC-0193-82E593E9D958}"/>
          </ac:cxnSpMkLst>
        </pc:cxnChg>
        <pc:cxnChg chg="add mod">
          <ac:chgData name="gal weiss" userId="ff095f0081eac204" providerId="LiveId" clId="{B7B1B04B-9643-40CC-B517-5F19719FB42D}" dt="2024-01-15T01:03:35.364" v="493" actId="1076"/>
          <ac:cxnSpMkLst>
            <pc:docMk/>
            <pc:sldMk cId="2199234757" sldId="259"/>
            <ac:cxnSpMk id="42" creationId="{C2474A66-1A7E-1133-9B53-EF1DF302BE41}"/>
          </ac:cxnSpMkLst>
        </pc:cxnChg>
        <pc:cxnChg chg="add mod">
          <ac:chgData name="gal weiss" userId="ff095f0081eac204" providerId="LiveId" clId="{B7B1B04B-9643-40CC-B517-5F19719FB42D}" dt="2024-01-15T01:03:35.364" v="493" actId="1076"/>
          <ac:cxnSpMkLst>
            <pc:docMk/>
            <pc:sldMk cId="2199234757" sldId="259"/>
            <ac:cxnSpMk id="48" creationId="{8FD49621-B1C4-8CCD-549C-D2F9D4249ED3}"/>
          </ac:cxnSpMkLst>
        </pc:cxnChg>
      </pc:sldChg>
      <pc:sldChg chg="addSp modSp new mod modAnim">
        <pc:chgData name="gal weiss" userId="ff095f0081eac204" providerId="LiveId" clId="{B7B1B04B-9643-40CC-B517-5F19719FB42D}" dt="2024-01-15T01:16:34.472" v="723"/>
        <pc:sldMkLst>
          <pc:docMk/>
          <pc:sldMk cId="3230908214" sldId="260"/>
        </pc:sldMkLst>
        <pc:spChg chg="mod">
          <ac:chgData name="gal weiss" userId="ff095f0081eac204" providerId="LiveId" clId="{B7B1B04B-9643-40CC-B517-5F19719FB42D}" dt="2024-01-15T01:12:43.547" v="577" actId="782"/>
          <ac:spMkLst>
            <pc:docMk/>
            <pc:sldMk cId="3230908214" sldId="260"/>
            <ac:spMk id="2" creationId="{AFD998D4-1B88-4499-AEF3-6034773492B7}"/>
          </ac:spMkLst>
        </pc:spChg>
        <pc:spChg chg="mod">
          <ac:chgData name="gal weiss" userId="ff095f0081eac204" providerId="LiveId" clId="{B7B1B04B-9643-40CC-B517-5F19719FB42D}" dt="2024-01-15T01:13:53.596" v="712" actId="14100"/>
          <ac:spMkLst>
            <pc:docMk/>
            <pc:sldMk cId="3230908214" sldId="260"/>
            <ac:spMk id="3" creationId="{1ACEC336-B064-2548-8AE8-EDE39E0703D7}"/>
          </ac:spMkLst>
        </pc:spChg>
        <pc:spChg chg="add mod">
          <ac:chgData name="gal weiss" userId="ff095f0081eac204" providerId="LiveId" clId="{B7B1B04B-9643-40CC-B517-5F19719FB42D}" dt="2024-01-15T01:16:11.069" v="721" actId="1582"/>
          <ac:spMkLst>
            <pc:docMk/>
            <pc:sldMk cId="3230908214" sldId="260"/>
            <ac:spMk id="7" creationId="{36CD4996-0D0C-706A-0044-88BA58EFC147}"/>
          </ac:spMkLst>
        </pc:spChg>
        <pc:picChg chg="add mod">
          <ac:chgData name="gal weiss" userId="ff095f0081eac204" providerId="LiveId" clId="{B7B1B04B-9643-40CC-B517-5F19719FB42D}" dt="2024-01-15T01:14:34.759" v="713"/>
          <ac:picMkLst>
            <pc:docMk/>
            <pc:sldMk cId="3230908214" sldId="260"/>
            <ac:picMk id="4" creationId="{49AAFD2D-6FA5-BE11-15B0-5185482A2756}"/>
          </ac:picMkLst>
        </pc:picChg>
        <pc:picChg chg="add mod">
          <ac:chgData name="gal weiss" userId="ff095f0081eac204" providerId="LiveId" clId="{B7B1B04B-9643-40CC-B517-5F19719FB42D}" dt="2024-01-15T01:15:06.277" v="717" actId="1076"/>
          <ac:picMkLst>
            <pc:docMk/>
            <pc:sldMk cId="3230908214" sldId="260"/>
            <ac:picMk id="6" creationId="{4B70BBA8-1B57-4A2F-94A8-987E680D27D7}"/>
          </ac:picMkLst>
        </pc:picChg>
      </pc:sldChg>
      <pc:sldChg chg="addSp delSp modSp new mod modAnim">
        <pc:chgData name="gal weiss" userId="ff095f0081eac204" providerId="LiveId" clId="{B7B1B04B-9643-40CC-B517-5F19719FB42D}" dt="2024-01-15T01:26:24.925" v="842"/>
        <pc:sldMkLst>
          <pc:docMk/>
          <pc:sldMk cId="4131358978" sldId="261"/>
        </pc:sldMkLst>
        <pc:spChg chg="mod">
          <ac:chgData name="gal weiss" userId="ff095f0081eac204" providerId="LiveId" clId="{B7B1B04B-9643-40CC-B517-5F19719FB42D}" dt="2024-01-15T01:21:22.332" v="766" actId="20577"/>
          <ac:spMkLst>
            <pc:docMk/>
            <pc:sldMk cId="4131358978" sldId="261"/>
            <ac:spMk id="2" creationId="{3104440B-D12E-4684-A453-B543861B3B55}"/>
          </ac:spMkLst>
        </pc:spChg>
        <pc:spChg chg="del">
          <ac:chgData name="gal weiss" userId="ff095f0081eac204" providerId="LiveId" clId="{B7B1B04B-9643-40CC-B517-5F19719FB42D}" dt="2024-01-15T01:22:24.021" v="795" actId="478"/>
          <ac:spMkLst>
            <pc:docMk/>
            <pc:sldMk cId="4131358978" sldId="261"/>
            <ac:spMk id="3" creationId="{F5FBB633-A179-8A9D-3E24-1FD86A66C711}"/>
          </ac:spMkLst>
        </pc:spChg>
        <pc:spChg chg="mod">
          <ac:chgData name="gal weiss" userId="ff095f0081eac204" providerId="LiveId" clId="{B7B1B04B-9643-40CC-B517-5F19719FB42D}" dt="2024-01-15T01:22:49.784" v="836" actId="14100"/>
          <ac:spMkLst>
            <pc:docMk/>
            <pc:sldMk cId="4131358978" sldId="261"/>
            <ac:spMk id="4" creationId="{EC49A37A-DC65-7480-8CE2-709F9B66A591}"/>
          </ac:spMkLst>
        </pc:spChg>
        <pc:picChg chg="add mod">
          <ac:chgData name="gal weiss" userId="ff095f0081eac204" providerId="LiveId" clId="{B7B1B04B-9643-40CC-B517-5F19719FB42D}" dt="2024-01-15T01:25:20.733" v="838" actId="1076"/>
          <ac:picMkLst>
            <pc:docMk/>
            <pc:sldMk cId="4131358978" sldId="261"/>
            <ac:picMk id="6" creationId="{EF9E6C72-4FEB-6A04-779B-879B3004950A}"/>
          </ac:picMkLst>
        </pc:picChg>
        <pc:picChg chg="add mod">
          <ac:chgData name="gal weiss" userId="ff095f0081eac204" providerId="LiveId" clId="{B7B1B04B-9643-40CC-B517-5F19719FB42D}" dt="2024-01-15T01:26:10.312" v="840" actId="1076"/>
          <ac:picMkLst>
            <pc:docMk/>
            <pc:sldMk cId="4131358978" sldId="261"/>
            <ac:picMk id="8" creationId="{BF8130DA-C53B-2327-1DA5-982D8FC64323}"/>
          </ac:picMkLst>
        </pc:picChg>
      </pc:sldChg>
      <pc:sldChg chg="addSp modSp new modAnim">
        <pc:chgData name="gal weiss" userId="ff095f0081eac204" providerId="LiveId" clId="{B7B1B04B-9643-40CC-B517-5F19719FB42D}" dt="2024-01-21T22:55:44.128" v="846"/>
        <pc:sldMkLst>
          <pc:docMk/>
          <pc:sldMk cId="1736289832" sldId="262"/>
        </pc:sldMkLst>
        <pc:picChg chg="add mod">
          <ac:chgData name="gal weiss" userId="ff095f0081eac204" providerId="LiveId" clId="{B7B1B04B-9643-40CC-B517-5F19719FB42D}" dt="2024-01-21T22:55:44.128" v="846"/>
          <ac:picMkLst>
            <pc:docMk/>
            <pc:sldMk cId="1736289832" sldId="262"/>
            <ac:picMk id="4" creationId="{02A18080-8A5B-2AAE-BE74-68B31EE65D34}"/>
          </ac:picMkLst>
        </pc:picChg>
      </pc:sldChg>
      <pc:sldChg chg="addSp delSp modSp new mod modAnim">
        <pc:chgData name="gal weiss" userId="ff095f0081eac204" providerId="LiveId" clId="{B7B1B04B-9643-40CC-B517-5F19719FB42D}" dt="2024-01-21T23:24:20.745" v="1383" actId="14100"/>
        <pc:sldMkLst>
          <pc:docMk/>
          <pc:sldMk cId="4075587226" sldId="263"/>
        </pc:sldMkLst>
        <pc:spChg chg="mod">
          <ac:chgData name="gal weiss" userId="ff095f0081eac204" providerId="LiveId" clId="{B7B1B04B-9643-40CC-B517-5F19719FB42D}" dt="2024-01-21T23:04:59.625" v="1075" actId="20577"/>
          <ac:spMkLst>
            <pc:docMk/>
            <pc:sldMk cId="4075587226" sldId="263"/>
            <ac:spMk id="2" creationId="{EA1E66E4-4DC9-E70A-D698-0A77FE7AB3BB}"/>
          </ac:spMkLst>
        </pc:spChg>
        <pc:spChg chg="del">
          <ac:chgData name="gal weiss" userId="ff095f0081eac204" providerId="LiveId" clId="{B7B1B04B-9643-40CC-B517-5F19719FB42D}" dt="2024-01-21T23:00:06.885" v="947" actId="21"/>
          <ac:spMkLst>
            <pc:docMk/>
            <pc:sldMk cId="4075587226" sldId="263"/>
            <ac:spMk id="3" creationId="{AE92A83E-0BD3-6C4C-F787-901D10AD2297}"/>
          </ac:spMkLst>
        </pc:spChg>
        <pc:spChg chg="add mod">
          <ac:chgData name="gal weiss" userId="ff095f0081eac204" providerId="LiveId" clId="{B7B1B04B-9643-40CC-B517-5F19719FB42D}" dt="2024-01-21T23:24:20.745" v="1383" actId="14100"/>
          <ac:spMkLst>
            <pc:docMk/>
            <pc:sldMk cId="4075587226" sldId="263"/>
            <ac:spMk id="4" creationId="{24B8B682-19A7-558D-D0E9-066C57FB5321}"/>
          </ac:spMkLst>
        </pc:spChg>
        <pc:spChg chg="add del mod">
          <ac:chgData name="gal weiss" userId="ff095f0081eac204" providerId="LiveId" clId="{B7B1B04B-9643-40CC-B517-5F19719FB42D}" dt="2024-01-21T23:01:20.536" v="953" actId="478"/>
          <ac:spMkLst>
            <pc:docMk/>
            <pc:sldMk cId="4075587226" sldId="263"/>
            <ac:spMk id="5" creationId="{87B80E25-E955-750F-BF84-BAA4AA1EE584}"/>
          </ac:spMkLst>
        </pc:spChg>
        <pc:spChg chg="add del mod">
          <ac:chgData name="gal weiss" userId="ff095f0081eac204" providerId="LiveId" clId="{B7B1B04B-9643-40CC-B517-5F19719FB42D}" dt="2024-01-21T23:01:20.536" v="953" actId="478"/>
          <ac:spMkLst>
            <pc:docMk/>
            <pc:sldMk cId="4075587226" sldId="263"/>
            <ac:spMk id="6" creationId="{4CD558D2-48B4-CA4F-5C86-68E0C6D9A59B}"/>
          </ac:spMkLst>
        </pc:spChg>
        <pc:spChg chg="add del mod">
          <ac:chgData name="gal weiss" userId="ff095f0081eac204" providerId="LiveId" clId="{B7B1B04B-9643-40CC-B517-5F19719FB42D}" dt="2024-01-21T23:01:20.536" v="953" actId="478"/>
          <ac:spMkLst>
            <pc:docMk/>
            <pc:sldMk cId="4075587226" sldId="263"/>
            <ac:spMk id="7" creationId="{E286F4C3-E3E6-2C89-12E2-747C197E3948}"/>
          </ac:spMkLst>
        </pc:spChg>
        <pc:spChg chg="add del mod">
          <ac:chgData name="gal weiss" userId="ff095f0081eac204" providerId="LiveId" clId="{B7B1B04B-9643-40CC-B517-5F19719FB42D}" dt="2024-01-21T23:01:20.536" v="953" actId="478"/>
          <ac:spMkLst>
            <pc:docMk/>
            <pc:sldMk cId="4075587226" sldId="263"/>
            <ac:spMk id="8" creationId="{A10DA814-7F54-986F-1D28-E140C1E2DDA1}"/>
          </ac:spMkLst>
        </pc:spChg>
        <pc:spChg chg="add del mod">
          <ac:chgData name="gal weiss" userId="ff095f0081eac204" providerId="LiveId" clId="{B7B1B04B-9643-40CC-B517-5F19719FB42D}" dt="2024-01-21T23:01:20.536" v="953" actId="478"/>
          <ac:spMkLst>
            <pc:docMk/>
            <pc:sldMk cId="4075587226" sldId="263"/>
            <ac:spMk id="9" creationId="{39F4A11F-3669-6FF3-E1D4-8296D2528492}"/>
          </ac:spMkLst>
        </pc:spChg>
        <pc:spChg chg="add del mod">
          <ac:chgData name="gal weiss" userId="ff095f0081eac204" providerId="LiveId" clId="{B7B1B04B-9643-40CC-B517-5F19719FB42D}" dt="2024-01-21T23:01:25.521" v="955" actId="478"/>
          <ac:spMkLst>
            <pc:docMk/>
            <pc:sldMk cId="4075587226" sldId="263"/>
            <ac:spMk id="13" creationId="{28F25DD1-BF5D-421A-3345-9A1E943FD5DB}"/>
          </ac:spMkLst>
        </pc:spChg>
        <pc:spChg chg="add del mod">
          <ac:chgData name="gal weiss" userId="ff095f0081eac204" providerId="LiveId" clId="{B7B1B04B-9643-40CC-B517-5F19719FB42D}" dt="2024-01-21T23:01:20.536" v="953" actId="478"/>
          <ac:spMkLst>
            <pc:docMk/>
            <pc:sldMk cId="4075587226" sldId="263"/>
            <ac:spMk id="21" creationId="{3EC9D344-B45B-8675-C049-27CC22256968}"/>
          </ac:spMkLst>
        </pc:spChg>
        <pc:spChg chg="add del mod">
          <ac:chgData name="gal weiss" userId="ff095f0081eac204" providerId="LiveId" clId="{B7B1B04B-9643-40CC-B517-5F19719FB42D}" dt="2024-01-21T23:01:20.536" v="953" actId="478"/>
          <ac:spMkLst>
            <pc:docMk/>
            <pc:sldMk cId="4075587226" sldId="263"/>
            <ac:spMk id="22" creationId="{3E3B6E2C-2BF3-248C-3C74-E81D23A1EE6B}"/>
          </ac:spMkLst>
        </pc:spChg>
        <pc:spChg chg="add del mod">
          <ac:chgData name="gal weiss" userId="ff095f0081eac204" providerId="LiveId" clId="{B7B1B04B-9643-40CC-B517-5F19719FB42D}" dt="2024-01-21T23:00:09.523" v="948" actId="478"/>
          <ac:spMkLst>
            <pc:docMk/>
            <pc:sldMk cId="4075587226" sldId="263"/>
            <ac:spMk id="24" creationId="{D5641D28-62CC-9D8B-BB5E-028A72FB4372}"/>
          </ac:spMkLst>
        </pc:spChg>
        <pc:spChg chg="add del mod">
          <ac:chgData name="gal weiss" userId="ff095f0081eac204" providerId="LiveId" clId="{B7B1B04B-9643-40CC-B517-5F19719FB42D}" dt="2024-01-21T23:00:09.523" v="948" actId="478"/>
          <ac:spMkLst>
            <pc:docMk/>
            <pc:sldMk cId="4075587226" sldId="263"/>
            <ac:spMk id="25" creationId="{BA6E7ED2-6768-537F-5B80-2EA5AB580217}"/>
          </ac:spMkLst>
        </pc:spChg>
        <pc:spChg chg="add mod">
          <ac:chgData name="gal weiss" userId="ff095f0081eac204" providerId="LiveId" clId="{B7B1B04B-9643-40CC-B517-5F19719FB42D}" dt="2024-01-21T23:02:52.220" v="997" actId="1076"/>
          <ac:spMkLst>
            <pc:docMk/>
            <pc:sldMk cId="4075587226" sldId="263"/>
            <ac:spMk id="35" creationId="{F79C7A15-6494-73EF-D82E-1C775C5A191A}"/>
          </ac:spMkLst>
        </pc:spChg>
        <pc:spChg chg="add mod">
          <ac:chgData name="gal weiss" userId="ff095f0081eac204" providerId="LiveId" clId="{B7B1B04B-9643-40CC-B517-5F19719FB42D}" dt="2024-01-21T23:02:47.892" v="995" actId="14100"/>
          <ac:spMkLst>
            <pc:docMk/>
            <pc:sldMk cId="4075587226" sldId="263"/>
            <ac:spMk id="36" creationId="{547D08A7-1DF3-DDF4-205E-E0FF7CB45E30}"/>
          </ac:spMkLst>
        </pc:spChg>
        <pc:spChg chg="add mod">
          <ac:chgData name="gal weiss" userId="ff095f0081eac204" providerId="LiveId" clId="{B7B1B04B-9643-40CC-B517-5F19719FB42D}" dt="2024-01-21T23:03:55" v="1021" actId="20577"/>
          <ac:spMkLst>
            <pc:docMk/>
            <pc:sldMk cId="4075587226" sldId="263"/>
            <ac:spMk id="37" creationId="{2228B971-30F4-EC15-2EF5-91DC0BD93689}"/>
          </ac:spMkLst>
        </pc:spChg>
        <pc:spChg chg="add mod">
          <ac:chgData name="gal weiss" userId="ff095f0081eac204" providerId="LiveId" clId="{B7B1B04B-9643-40CC-B517-5F19719FB42D}" dt="2024-01-21T23:05:03.806" v="1076" actId="1076"/>
          <ac:spMkLst>
            <pc:docMk/>
            <pc:sldMk cId="4075587226" sldId="263"/>
            <ac:spMk id="38" creationId="{A70FC6EC-B11C-B8F6-02FE-47DCFC7EADB1}"/>
          </ac:spMkLst>
        </pc:spChg>
        <pc:spChg chg="add mod">
          <ac:chgData name="gal weiss" userId="ff095f0081eac204" providerId="LiveId" clId="{B7B1B04B-9643-40CC-B517-5F19719FB42D}" dt="2024-01-21T23:12:16.952" v="1260" actId="1076"/>
          <ac:spMkLst>
            <pc:docMk/>
            <pc:sldMk cId="4075587226" sldId="263"/>
            <ac:spMk id="39" creationId="{C5DCA164-8664-480E-317B-41F224F23CD8}"/>
          </ac:spMkLst>
        </pc:spChg>
        <pc:spChg chg="add mod">
          <ac:chgData name="gal weiss" userId="ff095f0081eac204" providerId="LiveId" clId="{B7B1B04B-9643-40CC-B517-5F19719FB42D}" dt="2024-01-21T23:05:45.729" v="1109" actId="20577"/>
          <ac:spMkLst>
            <pc:docMk/>
            <pc:sldMk cId="4075587226" sldId="263"/>
            <ac:spMk id="40" creationId="{482A1831-545E-8DE6-D06B-5CD5A867588E}"/>
          </ac:spMkLst>
        </pc:spChg>
        <pc:spChg chg="add mod">
          <ac:chgData name="gal weiss" userId="ff095f0081eac204" providerId="LiveId" clId="{B7B1B04B-9643-40CC-B517-5F19719FB42D}" dt="2024-01-21T23:12:22.185" v="1261" actId="1076"/>
          <ac:spMkLst>
            <pc:docMk/>
            <pc:sldMk cId="4075587226" sldId="263"/>
            <ac:spMk id="41" creationId="{31F121DF-6463-AC45-C620-C5860A5FF096}"/>
          </ac:spMkLst>
        </pc:spChg>
        <pc:spChg chg="add mod">
          <ac:chgData name="gal weiss" userId="ff095f0081eac204" providerId="LiveId" clId="{B7B1B04B-9643-40CC-B517-5F19719FB42D}" dt="2024-01-21T23:12:24.938" v="1262" actId="1076"/>
          <ac:spMkLst>
            <pc:docMk/>
            <pc:sldMk cId="4075587226" sldId="263"/>
            <ac:spMk id="42" creationId="{C333546B-0110-905B-E75D-85DDB9384235}"/>
          </ac:spMkLst>
        </pc:spChg>
        <pc:spChg chg="add mod">
          <ac:chgData name="gal weiss" userId="ff095f0081eac204" providerId="LiveId" clId="{B7B1B04B-9643-40CC-B517-5F19719FB42D}" dt="2024-01-21T23:24:17.977" v="1382" actId="1076"/>
          <ac:spMkLst>
            <pc:docMk/>
            <pc:sldMk cId="4075587226" sldId="263"/>
            <ac:spMk id="43" creationId="{EB9CCB4E-521D-EB6F-57AB-30E4E0BF797B}"/>
          </ac:spMkLst>
        </pc:spChg>
        <pc:spChg chg="add del">
          <ac:chgData name="gal weiss" userId="ff095f0081eac204" providerId="LiveId" clId="{B7B1B04B-9643-40CC-B517-5F19719FB42D}" dt="2024-01-21T23:10:13.640" v="1239" actId="11529"/>
          <ac:spMkLst>
            <pc:docMk/>
            <pc:sldMk cId="4075587226" sldId="263"/>
            <ac:spMk id="44" creationId="{3215A431-82A7-16C3-5ADA-6733DF42137A}"/>
          </ac:spMkLst>
        </pc:spChg>
        <pc:spChg chg="add mod">
          <ac:chgData name="gal weiss" userId="ff095f0081eac204" providerId="LiveId" clId="{B7B1B04B-9643-40CC-B517-5F19719FB42D}" dt="2024-01-21T23:10:34.354" v="1242" actId="1076"/>
          <ac:spMkLst>
            <pc:docMk/>
            <pc:sldMk cId="4075587226" sldId="263"/>
            <ac:spMk id="45" creationId="{3884915D-7A89-F59D-B8BB-4564526FD8D6}"/>
          </ac:spMkLst>
        </pc:spChg>
        <pc:spChg chg="add mod">
          <ac:chgData name="gal weiss" userId="ff095f0081eac204" providerId="LiveId" clId="{B7B1B04B-9643-40CC-B517-5F19719FB42D}" dt="2024-01-21T23:13:08.759" v="1271" actId="1076"/>
          <ac:spMkLst>
            <pc:docMk/>
            <pc:sldMk cId="4075587226" sldId="263"/>
            <ac:spMk id="66" creationId="{574A7876-5E26-31D8-7A5D-42216766D673}"/>
          </ac:spMkLst>
        </pc:spChg>
        <pc:spChg chg="add mod">
          <ac:chgData name="gal weiss" userId="ff095f0081eac204" providerId="LiveId" clId="{B7B1B04B-9643-40CC-B517-5F19719FB42D}" dt="2024-01-21T23:13:13.129" v="1273" actId="1076"/>
          <ac:spMkLst>
            <pc:docMk/>
            <pc:sldMk cId="4075587226" sldId="263"/>
            <ac:spMk id="67" creationId="{579CAA13-2293-4C06-AE16-40FFB7467EA6}"/>
          </ac:spMkLst>
        </pc:spChg>
        <pc:spChg chg="add mod">
          <ac:chgData name="gal weiss" userId="ff095f0081eac204" providerId="LiveId" clId="{B7B1B04B-9643-40CC-B517-5F19719FB42D}" dt="2024-01-21T23:13:22.073" v="1277" actId="20577"/>
          <ac:spMkLst>
            <pc:docMk/>
            <pc:sldMk cId="4075587226" sldId="263"/>
            <ac:spMk id="68" creationId="{21A9EE61-7AF5-8100-CB3F-FBB9F8F20ADC}"/>
          </ac:spMkLst>
        </pc:spChg>
        <pc:spChg chg="add mod">
          <ac:chgData name="gal weiss" userId="ff095f0081eac204" providerId="LiveId" clId="{B7B1B04B-9643-40CC-B517-5F19719FB42D}" dt="2024-01-21T23:13:28.531" v="1279" actId="1076"/>
          <ac:spMkLst>
            <pc:docMk/>
            <pc:sldMk cId="4075587226" sldId="263"/>
            <ac:spMk id="69" creationId="{DE1318EA-96CE-8D29-9953-B24440F11BF5}"/>
          </ac:spMkLst>
        </pc:spChg>
        <pc:picChg chg="add mod">
          <ac:chgData name="gal weiss" userId="ff095f0081eac204" providerId="LiveId" clId="{B7B1B04B-9643-40CC-B517-5F19719FB42D}" dt="2024-01-21T23:18:00.050" v="1337" actId="1076"/>
          <ac:picMkLst>
            <pc:docMk/>
            <pc:sldMk cId="4075587226" sldId="263"/>
            <ac:picMk id="82" creationId="{6BE59D68-ED48-8F1F-B0B4-929BC82D013F}"/>
          </ac:picMkLst>
        </pc:picChg>
        <pc:inkChg chg="add del">
          <ac:chgData name="gal weiss" userId="ff095f0081eac204" providerId="LiveId" clId="{B7B1B04B-9643-40CC-B517-5F19719FB42D}" dt="2024-01-21T23:23:50.759" v="1374" actId="9405"/>
          <ac:inkMkLst>
            <pc:docMk/>
            <pc:sldMk cId="4075587226" sldId="263"/>
            <ac:inkMk id="83" creationId="{F50B5824-3141-A527-E24D-FCB24C0D38A7}"/>
          </ac:inkMkLst>
        </pc:inkChg>
        <pc:cxnChg chg="add del mod">
          <ac:chgData name="gal weiss" userId="ff095f0081eac204" providerId="LiveId" clId="{B7B1B04B-9643-40CC-B517-5F19719FB42D}" dt="2024-01-21T23:01:22.676" v="954" actId="478"/>
          <ac:cxnSpMkLst>
            <pc:docMk/>
            <pc:sldMk cId="4075587226" sldId="263"/>
            <ac:cxnSpMk id="10" creationId="{619FE3EA-BD94-EFF0-3CAE-7AC339DCA11E}"/>
          </ac:cxnSpMkLst>
        </pc:cxnChg>
        <pc:cxnChg chg="add del mod">
          <ac:chgData name="gal weiss" userId="ff095f0081eac204" providerId="LiveId" clId="{B7B1B04B-9643-40CC-B517-5F19719FB42D}" dt="2024-01-21T23:01:20.536" v="953" actId="478"/>
          <ac:cxnSpMkLst>
            <pc:docMk/>
            <pc:sldMk cId="4075587226" sldId="263"/>
            <ac:cxnSpMk id="11" creationId="{7832A8BC-E38B-CE12-A086-E00BE68297BD}"/>
          </ac:cxnSpMkLst>
        </pc:cxnChg>
        <pc:cxnChg chg="add del mod">
          <ac:chgData name="gal weiss" userId="ff095f0081eac204" providerId="LiveId" clId="{B7B1B04B-9643-40CC-B517-5F19719FB42D}" dt="2024-01-21T23:01:20.536" v="953" actId="478"/>
          <ac:cxnSpMkLst>
            <pc:docMk/>
            <pc:sldMk cId="4075587226" sldId="263"/>
            <ac:cxnSpMk id="12" creationId="{D8CCA41E-0A98-5326-1CDE-3A92FAD41C65}"/>
          </ac:cxnSpMkLst>
        </pc:cxnChg>
        <pc:cxnChg chg="add del mod">
          <ac:chgData name="gal weiss" userId="ff095f0081eac204" providerId="LiveId" clId="{B7B1B04B-9643-40CC-B517-5F19719FB42D}" dt="2024-01-21T23:01:20.536" v="953" actId="478"/>
          <ac:cxnSpMkLst>
            <pc:docMk/>
            <pc:sldMk cId="4075587226" sldId="263"/>
            <ac:cxnSpMk id="14" creationId="{31178F0A-6BD4-1258-26B3-1A298AF506A2}"/>
          </ac:cxnSpMkLst>
        </pc:cxnChg>
        <pc:cxnChg chg="add del mod">
          <ac:chgData name="gal weiss" userId="ff095f0081eac204" providerId="LiveId" clId="{B7B1B04B-9643-40CC-B517-5F19719FB42D}" dt="2024-01-21T23:01:20.536" v="953" actId="478"/>
          <ac:cxnSpMkLst>
            <pc:docMk/>
            <pc:sldMk cId="4075587226" sldId="263"/>
            <ac:cxnSpMk id="15" creationId="{4A3D6A18-3634-DC1E-7CDB-1A7BF2A8231B}"/>
          </ac:cxnSpMkLst>
        </pc:cxnChg>
        <pc:cxnChg chg="add del mod">
          <ac:chgData name="gal weiss" userId="ff095f0081eac204" providerId="LiveId" clId="{B7B1B04B-9643-40CC-B517-5F19719FB42D}" dt="2024-01-21T23:01:20.536" v="953" actId="478"/>
          <ac:cxnSpMkLst>
            <pc:docMk/>
            <pc:sldMk cId="4075587226" sldId="263"/>
            <ac:cxnSpMk id="16" creationId="{686059CB-8F93-6DD4-A911-55F2498B5382}"/>
          </ac:cxnSpMkLst>
        </pc:cxnChg>
        <pc:cxnChg chg="add del mod">
          <ac:chgData name="gal weiss" userId="ff095f0081eac204" providerId="LiveId" clId="{B7B1B04B-9643-40CC-B517-5F19719FB42D}" dt="2024-01-21T23:01:20.536" v="953" actId="478"/>
          <ac:cxnSpMkLst>
            <pc:docMk/>
            <pc:sldMk cId="4075587226" sldId="263"/>
            <ac:cxnSpMk id="17" creationId="{B55BF70A-B14E-8A88-0605-D5CB4B472A1B}"/>
          </ac:cxnSpMkLst>
        </pc:cxnChg>
        <pc:cxnChg chg="add del mod">
          <ac:chgData name="gal weiss" userId="ff095f0081eac204" providerId="LiveId" clId="{B7B1B04B-9643-40CC-B517-5F19719FB42D}" dt="2024-01-21T23:01:20.536" v="953" actId="478"/>
          <ac:cxnSpMkLst>
            <pc:docMk/>
            <pc:sldMk cId="4075587226" sldId="263"/>
            <ac:cxnSpMk id="18" creationId="{25B6B8F8-AD82-2E59-1906-A2D5398D41CD}"/>
          </ac:cxnSpMkLst>
        </pc:cxnChg>
        <pc:cxnChg chg="add del mod">
          <ac:chgData name="gal weiss" userId="ff095f0081eac204" providerId="LiveId" clId="{B7B1B04B-9643-40CC-B517-5F19719FB42D}" dt="2024-01-21T23:01:20.536" v="953" actId="478"/>
          <ac:cxnSpMkLst>
            <pc:docMk/>
            <pc:sldMk cId="4075587226" sldId="263"/>
            <ac:cxnSpMk id="19" creationId="{F55A575E-61FD-BB21-5E3F-F9567DB343BC}"/>
          </ac:cxnSpMkLst>
        </pc:cxnChg>
        <pc:cxnChg chg="add del mod">
          <ac:chgData name="gal weiss" userId="ff095f0081eac204" providerId="LiveId" clId="{B7B1B04B-9643-40CC-B517-5F19719FB42D}" dt="2024-01-21T23:01:20.536" v="953" actId="478"/>
          <ac:cxnSpMkLst>
            <pc:docMk/>
            <pc:sldMk cId="4075587226" sldId="263"/>
            <ac:cxnSpMk id="20" creationId="{E69B9BD1-37F5-334B-00A0-E1D180D5884A}"/>
          </ac:cxnSpMkLst>
        </pc:cxnChg>
        <pc:cxnChg chg="add del mod">
          <ac:chgData name="gal weiss" userId="ff095f0081eac204" providerId="LiveId" clId="{B7B1B04B-9643-40CC-B517-5F19719FB42D}" dt="2024-01-21T23:01:20.536" v="953" actId="478"/>
          <ac:cxnSpMkLst>
            <pc:docMk/>
            <pc:sldMk cId="4075587226" sldId="263"/>
            <ac:cxnSpMk id="23" creationId="{2299327E-7B6E-43D7-104C-AD4ECF18D084}"/>
          </ac:cxnSpMkLst>
        </pc:cxnChg>
        <pc:cxnChg chg="add mod">
          <ac:chgData name="gal weiss" userId="ff095f0081eac204" providerId="LiveId" clId="{B7B1B04B-9643-40CC-B517-5F19719FB42D}" dt="2024-01-21T23:11:07.589" v="1246" actId="14100"/>
          <ac:cxnSpMkLst>
            <pc:docMk/>
            <pc:sldMk cId="4075587226" sldId="263"/>
            <ac:cxnSpMk id="46" creationId="{115285E5-5312-FD49-8D4E-DC101E7FA766}"/>
          </ac:cxnSpMkLst>
        </pc:cxnChg>
        <pc:cxnChg chg="add mod">
          <ac:chgData name="gal weiss" userId="ff095f0081eac204" providerId="LiveId" clId="{B7B1B04B-9643-40CC-B517-5F19719FB42D}" dt="2024-01-21T23:11:13.775" v="1249" actId="14100"/>
          <ac:cxnSpMkLst>
            <pc:docMk/>
            <pc:sldMk cId="4075587226" sldId="263"/>
            <ac:cxnSpMk id="48" creationId="{6F9274EC-640D-676B-C1B8-AEA1AB2B8A84}"/>
          </ac:cxnSpMkLst>
        </pc:cxnChg>
        <pc:cxnChg chg="add mod">
          <ac:chgData name="gal weiss" userId="ff095f0081eac204" providerId="LiveId" clId="{B7B1B04B-9643-40CC-B517-5F19719FB42D}" dt="2024-01-21T23:11:21.105" v="1252" actId="14100"/>
          <ac:cxnSpMkLst>
            <pc:docMk/>
            <pc:sldMk cId="4075587226" sldId="263"/>
            <ac:cxnSpMk id="51" creationId="{681EAEB2-77A1-148B-2F0D-BBB23A5DA435}"/>
          </ac:cxnSpMkLst>
        </pc:cxnChg>
        <pc:cxnChg chg="add mod">
          <ac:chgData name="gal weiss" userId="ff095f0081eac204" providerId="LiveId" clId="{B7B1B04B-9643-40CC-B517-5F19719FB42D}" dt="2024-01-21T23:11:51.316" v="1255" actId="14100"/>
          <ac:cxnSpMkLst>
            <pc:docMk/>
            <pc:sldMk cId="4075587226" sldId="263"/>
            <ac:cxnSpMk id="55" creationId="{A9C6D251-7AEF-DC40-D6FD-40FCC4FCDAB5}"/>
          </ac:cxnSpMkLst>
        </pc:cxnChg>
        <pc:cxnChg chg="add mod">
          <ac:chgData name="gal weiss" userId="ff095f0081eac204" providerId="LiveId" clId="{B7B1B04B-9643-40CC-B517-5F19719FB42D}" dt="2024-01-21T23:12:04.277" v="1259" actId="14100"/>
          <ac:cxnSpMkLst>
            <pc:docMk/>
            <pc:sldMk cId="4075587226" sldId="263"/>
            <ac:cxnSpMk id="57" creationId="{2317F723-4704-B1F4-2B58-496E4A80776F}"/>
          </ac:cxnSpMkLst>
        </pc:cxnChg>
        <pc:cxnChg chg="add mod">
          <ac:chgData name="gal weiss" userId="ff095f0081eac204" providerId="LiveId" clId="{B7B1B04B-9643-40CC-B517-5F19719FB42D}" dt="2024-01-21T23:12:32.156" v="1265" actId="14100"/>
          <ac:cxnSpMkLst>
            <pc:docMk/>
            <pc:sldMk cId="4075587226" sldId="263"/>
            <ac:cxnSpMk id="60" creationId="{3DD8720E-BC26-30CA-A3FE-2B063AE2FB87}"/>
          </ac:cxnSpMkLst>
        </pc:cxnChg>
        <pc:cxnChg chg="add mod">
          <ac:chgData name="gal weiss" userId="ff095f0081eac204" providerId="LiveId" clId="{B7B1B04B-9643-40CC-B517-5F19719FB42D}" dt="2024-01-21T23:12:47.845" v="1268" actId="14100"/>
          <ac:cxnSpMkLst>
            <pc:docMk/>
            <pc:sldMk cId="4075587226" sldId="263"/>
            <ac:cxnSpMk id="63" creationId="{041B7785-F00E-BD1B-9B8D-FD875B649511}"/>
          </ac:cxnSpMkLst>
        </pc:cxnChg>
        <pc:cxnChg chg="add mod">
          <ac:chgData name="gal weiss" userId="ff095f0081eac204" providerId="LiveId" clId="{B7B1B04B-9643-40CC-B517-5F19719FB42D}" dt="2024-01-21T23:13:39.332" v="1282" actId="14100"/>
          <ac:cxnSpMkLst>
            <pc:docMk/>
            <pc:sldMk cId="4075587226" sldId="263"/>
            <ac:cxnSpMk id="70" creationId="{F5EA0A8A-20C9-6A3C-3CB0-A0E73658C38E}"/>
          </ac:cxnSpMkLst>
        </pc:cxnChg>
        <pc:cxnChg chg="add mod">
          <ac:chgData name="gal weiss" userId="ff095f0081eac204" providerId="LiveId" clId="{B7B1B04B-9643-40CC-B517-5F19719FB42D}" dt="2024-01-21T23:13:49.429" v="1285" actId="14100"/>
          <ac:cxnSpMkLst>
            <pc:docMk/>
            <pc:sldMk cId="4075587226" sldId="263"/>
            <ac:cxnSpMk id="73" creationId="{DF6A1021-6552-5E59-4654-44F29F8E6926}"/>
          </ac:cxnSpMkLst>
        </pc:cxnChg>
        <pc:cxnChg chg="add mod">
          <ac:chgData name="gal weiss" userId="ff095f0081eac204" providerId="LiveId" clId="{B7B1B04B-9643-40CC-B517-5F19719FB42D}" dt="2024-01-21T23:13:59.462" v="1288" actId="14100"/>
          <ac:cxnSpMkLst>
            <pc:docMk/>
            <pc:sldMk cId="4075587226" sldId="263"/>
            <ac:cxnSpMk id="75" creationId="{D592A61D-DBBC-8FEA-BD3B-E78D8413FA7E}"/>
          </ac:cxnSpMkLst>
        </pc:cxnChg>
        <pc:cxnChg chg="add mod">
          <ac:chgData name="gal weiss" userId="ff095f0081eac204" providerId="LiveId" clId="{B7B1B04B-9643-40CC-B517-5F19719FB42D}" dt="2024-01-21T23:14:06.448" v="1291" actId="14100"/>
          <ac:cxnSpMkLst>
            <pc:docMk/>
            <pc:sldMk cId="4075587226" sldId="263"/>
            <ac:cxnSpMk id="78" creationId="{3A18D7C8-1E65-2B7B-5F80-DCC085003106}"/>
          </ac:cxnSpMkLst>
        </pc:cxnChg>
        <pc:cxnChg chg="add mod">
          <ac:chgData name="gal weiss" userId="ff095f0081eac204" providerId="LiveId" clId="{B7B1B04B-9643-40CC-B517-5F19719FB42D}" dt="2024-01-21T23:24:17.977" v="1382" actId="1076"/>
          <ac:cxnSpMkLst>
            <pc:docMk/>
            <pc:sldMk cId="4075587226" sldId="263"/>
            <ac:cxnSpMk id="81" creationId="{ABD5C991-7010-9372-CA91-D5D19F7140FD}"/>
          </ac:cxnSpMkLst>
        </pc:cxnChg>
      </pc:sldChg>
      <pc:sldChg chg="addSp delSp modSp new mod">
        <pc:chgData name="gal weiss" userId="ff095f0081eac204" providerId="LiveId" clId="{B7B1B04B-9643-40CC-B517-5F19719FB42D}" dt="2024-01-21T23:09:56.254" v="1232" actId="14100"/>
        <pc:sldMkLst>
          <pc:docMk/>
          <pc:sldMk cId="517756009" sldId="264"/>
        </pc:sldMkLst>
        <pc:spChg chg="mod">
          <ac:chgData name="gal weiss" userId="ff095f0081eac204" providerId="LiveId" clId="{B7B1B04B-9643-40CC-B517-5F19719FB42D}" dt="2024-01-21T23:07:30.948" v="1225" actId="782"/>
          <ac:spMkLst>
            <pc:docMk/>
            <pc:sldMk cId="517756009" sldId="264"/>
            <ac:spMk id="2" creationId="{794457B3-A4E2-1A87-9034-1FC17DE345FD}"/>
          </ac:spMkLst>
        </pc:spChg>
        <pc:spChg chg="del">
          <ac:chgData name="gal weiss" userId="ff095f0081eac204" providerId="LiveId" clId="{B7B1B04B-9643-40CC-B517-5F19719FB42D}" dt="2024-01-21T23:08:06.693" v="1226" actId="931"/>
          <ac:spMkLst>
            <pc:docMk/>
            <pc:sldMk cId="517756009" sldId="264"/>
            <ac:spMk id="3" creationId="{43DA0CF2-20E4-F3D7-719B-11DC2F745568}"/>
          </ac:spMkLst>
        </pc:spChg>
        <pc:spChg chg="del">
          <ac:chgData name="gal weiss" userId="ff095f0081eac204" providerId="LiveId" clId="{B7B1B04B-9643-40CC-B517-5F19719FB42D}" dt="2024-01-21T23:09:47.837" v="1227"/>
          <ac:spMkLst>
            <pc:docMk/>
            <pc:sldMk cId="517756009" sldId="264"/>
            <ac:spMk id="4" creationId="{02BB9538-5103-52DF-8663-458BEB8BBC7F}"/>
          </ac:spMkLst>
        </pc:spChg>
        <pc:picChg chg="add mod">
          <ac:chgData name="gal weiss" userId="ff095f0081eac204" providerId="LiveId" clId="{B7B1B04B-9643-40CC-B517-5F19719FB42D}" dt="2024-01-21T23:08:06.693" v="1226" actId="931"/>
          <ac:picMkLst>
            <pc:docMk/>
            <pc:sldMk cId="517756009" sldId="264"/>
            <ac:picMk id="6" creationId="{9D0D4FEA-E187-A97C-BEBE-98D92A628756}"/>
          </ac:picMkLst>
        </pc:picChg>
        <pc:picChg chg="add mod">
          <ac:chgData name="gal weiss" userId="ff095f0081eac204" providerId="LiveId" clId="{B7B1B04B-9643-40CC-B517-5F19719FB42D}" dt="2024-01-21T23:09:56.254" v="1232" actId="14100"/>
          <ac:picMkLst>
            <pc:docMk/>
            <pc:sldMk cId="517756009" sldId="264"/>
            <ac:picMk id="8" creationId="{530E545E-7CE1-C96D-3A8A-C683C488B409}"/>
          </ac:picMkLst>
        </pc:picChg>
      </pc:sldChg>
      <pc:sldChg chg="addSp delSp modSp new mod">
        <pc:chgData name="gal weiss" userId="ff095f0081eac204" providerId="LiveId" clId="{B7B1B04B-9643-40CC-B517-5F19719FB42D}" dt="2024-01-21T23:23:26.013" v="1372" actId="9405"/>
        <pc:sldMkLst>
          <pc:docMk/>
          <pc:sldMk cId="1687009061" sldId="265"/>
        </pc:sldMkLst>
        <pc:spChg chg="del">
          <ac:chgData name="gal weiss" userId="ff095f0081eac204" providerId="LiveId" clId="{B7B1B04B-9643-40CC-B517-5F19719FB42D}" dt="2024-01-21T23:21:04.628" v="1348" actId="22"/>
          <ac:spMkLst>
            <pc:docMk/>
            <pc:sldMk cId="1687009061" sldId="265"/>
            <ac:spMk id="3" creationId="{848480F9-A300-5ED3-53BA-7B98ACA35AA6}"/>
          </ac:spMkLst>
        </pc:spChg>
        <pc:spChg chg="add del">
          <ac:chgData name="gal weiss" userId="ff095f0081eac204" providerId="LiveId" clId="{B7B1B04B-9643-40CC-B517-5F19719FB42D}" dt="2024-01-21T23:22:14.210" v="1357" actId="478"/>
          <ac:spMkLst>
            <pc:docMk/>
            <pc:sldMk cId="1687009061" sldId="265"/>
            <ac:spMk id="10" creationId="{81CC12FE-FF93-DF90-E509-9CF878F3D11D}"/>
          </ac:spMkLst>
        </pc:spChg>
        <pc:picChg chg="add mod">
          <ac:chgData name="gal weiss" userId="ff095f0081eac204" providerId="LiveId" clId="{B7B1B04B-9643-40CC-B517-5F19719FB42D}" dt="2024-01-21T23:21:24.669" v="1355" actId="1076"/>
          <ac:picMkLst>
            <pc:docMk/>
            <pc:sldMk cId="1687009061" sldId="265"/>
            <ac:picMk id="5" creationId="{2C4EB765-B714-B0BD-294A-17992A85009F}"/>
          </ac:picMkLst>
        </pc:picChg>
        <pc:picChg chg="add mod">
          <ac:chgData name="gal weiss" userId="ff095f0081eac204" providerId="LiveId" clId="{B7B1B04B-9643-40CC-B517-5F19719FB42D}" dt="2024-01-21T23:21:18.312" v="1354" actId="1076"/>
          <ac:picMkLst>
            <pc:docMk/>
            <pc:sldMk cId="1687009061" sldId="265"/>
            <ac:picMk id="7" creationId="{FF8969B8-3B12-790F-C91D-B2287C61E65E}"/>
          </ac:picMkLst>
        </pc:picChg>
        <pc:picChg chg="add mod ord">
          <ac:chgData name="gal weiss" userId="ff095f0081eac204" providerId="LiveId" clId="{B7B1B04B-9643-40CC-B517-5F19719FB42D}" dt="2024-01-21T23:21:14.700" v="1352" actId="1076"/>
          <ac:picMkLst>
            <pc:docMk/>
            <pc:sldMk cId="1687009061" sldId="265"/>
            <ac:picMk id="9" creationId="{5952AECE-FDB2-0B0C-A286-61B38CF596C6}"/>
          </ac:picMkLst>
        </pc:picChg>
        <pc:inkChg chg="add del">
          <ac:chgData name="gal weiss" userId="ff095f0081eac204" providerId="LiveId" clId="{B7B1B04B-9643-40CC-B517-5F19719FB42D}" dt="2024-01-21T23:22:31.455" v="1359" actId="9405"/>
          <ac:inkMkLst>
            <pc:docMk/>
            <pc:sldMk cId="1687009061" sldId="265"/>
            <ac:inkMk id="11" creationId="{18A5172A-0CDD-5FCB-594E-3EF15476C633}"/>
          </ac:inkMkLst>
        </pc:inkChg>
        <pc:inkChg chg="add">
          <ac:chgData name="gal weiss" userId="ff095f0081eac204" providerId="LiveId" clId="{B7B1B04B-9643-40CC-B517-5F19719FB42D}" dt="2024-01-21T23:22:36.304" v="1360" actId="9405"/>
          <ac:inkMkLst>
            <pc:docMk/>
            <pc:sldMk cId="1687009061" sldId="265"/>
            <ac:inkMk id="12" creationId="{251A13AB-4487-EB22-95F1-6F1C452FBA05}"/>
          </ac:inkMkLst>
        </pc:inkChg>
        <pc:inkChg chg="add">
          <ac:chgData name="gal weiss" userId="ff095f0081eac204" providerId="LiveId" clId="{B7B1B04B-9643-40CC-B517-5F19719FB42D}" dt="2024-01-21T23:22:41.028" v="1361" actId="9405"/>
          <ac:inkMkLst>
            <pc:docMk/>
            <pc:sldMk cId="1687009061" sldId="265"/>
            <ac:inkMk id="13" creationId="{47304E05-9AD3-664F-FD10-4B3E98895BD6}"/>
          </ac:inkMkLst>
        </pc:inkChg>
        <pc:inkChg chg="add">
          <ac:chgData name="gal weiss" userId="ff095f0081eac204" providerId="LiveId" clId="{B7B1B04B-9643-40CC-B517-5F19719FB42D}" dt="2024-01-21T23:22:45.404" v="1362" actId="9405"/>
          <ac:inkMkLst>
            <pc:docMk/>
            <pc:sldMk cId="1687009061" sldId="265"/>
            <ac:inkMk id="14" creationId="{BFF3EBD9-4B6A-596A-24A6-127F0AC4C788}"/>
          </ac:inkMkLst>
        </pc:inkChg>
        <pc:inkChg chg="add">
          <ac:chgData name="gal weiss" userId="ff095f0081eac204" providerId="LiveId" clId="{B7B1B04B-9643-40CC-B517-5F19719FB42D}" dt="2024-01-21T23:22:47.761" v="1363" actId="9405"/>
          <ac:inkMkLst>
            <pc:docMk/>
            <pc:sldMk cId="1687009061" sldId="265"/>
            <ac:inkMk id="15" creationId="{6EEAEA70-DD68-0765-502C-754CD69E8970}"/>
          </ac:inkMkLst>
        </pc:inkChg>
        <pc:inkChg chg="add">
          <ac:chgData name="gal weiss" userId="ff095f0081eac204" providerId="LiveId" clId="{B7B1B04B-9643-40CC-B517-5F19719FB42D}" dt="2024-01-21T23:22:54.419" v="1364" actId="9405"/>
          <ac:inkMkLst>
            <pc:docMk/>
            <pc:sldMk cId="1687009061" sldId="265"/>
            <ac:inkMk id="16" creationId="{7B1C35EB-9AC4-3B6E-DCD4-8076B714D10F}"/>
          </ac:inkMkLst>
        </pc:inkChg>
        <pc:inkChg chg="add">
          <ac:chgData name="gal weiss" userId="ff095f0081eac204" providerId="LiveId" clId="{B7B1B04B-9643-40CC-B517-5F19719FB42D}" dt="2024-01-21T23:22:58.441" v="1365" actId="9405"/>
          <ac:inkMkLst>
            <pc:docMk/>
            <pc:sldMk cId="1687009061" sldId="265"/>
            <ac:inkMk id="17" creationId="{EA6133D2-5CCA-7EFB-C25B-8DB2494E754E}"/>
          </ac:inkMkLst>
        </pc:inkChg>
        <pc:inkChg chg="add">
          <ac:chgData name="gal weiss" userId="ff095f0081eac204" providerId="LiveId" clId="{B7B1B04B-9643-40CC-B517-5F19719FB42D}" dt="2024-01-21T23:23:02.684" v="1366" actId="9405"/>
          <ac:inkMkLst>
            <pc:docMk/>
            <pc:sldMk cId="1687009061" sldId="265"/>
            <ac:inkMk id="18" creationId="{E9673D57-52E4-1EF3-3438-356EB96AF26E}"/>
          </ac:inkMkLst>
        </pc:inkChg>
        <pc:inkChg chg="add">
          <ac:chgData name="gal weiss" userId="ff095f0081eac204" providerId="LiveId" clId="{B7B1B04B-9643-40CC-B517-5F19719FB42D}" dt="2024-01-21T23:23:13.239" v="1367" actId="9405"/>
          <ac:inkMkLst>
            <pc:docMk/>
            <pc:sldMk cId="1687009061" sldId="265"/>
            <ac:inkMk id="19" creationId="{42773D03-CB40-9FE1-CA08-2F7F4F881733}"/>
          </ac:inkMkLst>
        </pc:inkChg>
        <pc:inkChg chg="add del">
          <ac:chgData name="gal weiss" userId="ff095f0081eac204" providerId="LiveId" clId="{B7B1B04B-9643-40CC-B517-5F19719FB42D}" dt="2024-01-21T23:23:15.870" v="1369" actId="9405"/>
          <ac:inkMkLst>
            <pc:docMk/>
            <pc:sldMk cId="1687009061" sldId="265"/>
            <ac:inkMk id="20" creationId="{6279AF65-CD9C-4A9C-56E6-06278F2D4FAE}"/>
          </ac:inkMkLst>
        </pc:inkChg>
        <pc:inkChg chg="add">
          <ac:chgData name="gal weiss" userId="ff095f0081eac204" providerId="LiveId" clId="{B7B1B04B-9643-40CC-B517-5F19719FB42D}" dt="2024-01-21T23:23:18.138" v="1370" actId="9405"/>
          <ac:inkMkLst>
            <pc:docMk/>
            <pc:sldMk cId="1687009061" sldId="265"/>
            <ac:inkMk id="21" creationId="{FB0E0370-AC06-EEF6-3602-719BC2CE79FB}"/>
          </ac:inkMkLst>
        </pc:inkChg>
        <pc:inkChg chg="add">
          <ac:chgData name="gal weiss" userId="ff095f0081eac204" providerId="LiveId" clId="{B7B1B04B-9643-40CC-B517-5F19719FB42D}" dt="2024-01-21T23:23:20.526" v="1371" actId="9405"/>
          <ac:inkMkLst>
            <pc:docMk/>
            <pc:sldMk cId="1687009061" sldId="265"/>
            <ac:inkMk id="22" creationId="{87693C63-9156-AF74-B50E-1B580BF94597}"/>
          </ac:inkMkLst>
        </pc:inkChg>
        <pc:inkChg chg="add">
          <ac:chgData name="gal weiss" userId="ff095f0081eac204" providerId="LiveId" clId="{B7B1B04B-9643-40CC-B517-5F19719FB42D}" dt="2024-01-21T23:23:26.013" v="1372" actId="9405"/>
          <ac:inkMkLst>
            <pc:docMk/>
            <pc:sldMk cId="1687009061" sldId="265"/>
            <ac:inkMk id="23" creationId="{9AFFCCE6-836F-27B2-E095-000CFB899DDB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1T23:22:36.3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73,'4'-1,"1"0,-1 0,1 0,-1-1,0 1,0-1,5-3,26-9,15 8,0 2,0 2,62 5,83-3,-86-16,-71 9,61-4,621 9,-348 5,405-3,-746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1T23:23:20.5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0 211,'50'1,"55"-2,-94 0,0 0,-1-1,1-1,-1 1,1-2,-1 0,14-7,3 0,0 0,0 2,1 1,1 1,-1 1,40-2,-18 1,20-2,82-16,-115 19,64-4,-67 9,0-2,54-12,58-26,-114 36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1T23:23:26.0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38,'2789'0,"-2763"-2,0 0,48-12,-46 7,0 2,36-2,40 7,-73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1T23:22:41.0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5,'74'-2,"-41"0,1 1,-1 2,1 2,62 12,32 9,-18-4,-85-14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1T23:22:45.4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1T23:22:47.7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1T23:22:54.4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85,'427'0,"-398"-2,-1-1,0-1,28-9,14-1,-45 9,1-1,-1 0,35-16,-40 12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1T23:22:58.4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1,'1158'0,"-1099"2,72 14,-71-8,66 2,1733-10,-842-2,-986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1T23:23:02.6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0 173,'223'-16,"-102"3,846-30,-902 43,64 1,196-22,-191 8,253 9,-194 7,-158-5,-1-1,41-10,-37 6,61-4,738 9,-405 5,-402-5,1 0,53-13,-46 7,-12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1T23:23:13.2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33,'426'0,"-408"-1,0-1,0-1,30-8,-2 0,-21 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1T23:23:18.1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1 178,'17'-1,"0"-1,1-1,26-8,2 0,91-23,18-3,-43 26,-74 10,41-9,24-12,-63 11,0 3,1 1,60-2,110 11,-180-2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D3E62-575F-8E63-1AA4-4BDEEBE5D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A9C336-C88D-6936-C1C5-850A23447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F297A-7DBA-579F-1F58-22A0A04B3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E116E-86A4-41C1-9DEA-D0473616F65B}" type="datetimeFigureOut">
              <a:rPr lang="en-IL" smtClean="0"/>
              <a:t>22/01/2024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128E8-D22F-45F1-587C-A132164A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9F6BB-FE40-ECAF-1E3C-791856946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E3BA-5807-4F7C-8795-3F4F8F027B1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51241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6E01D-3BBA-7808-C372-9F763966D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742B3-4D65-EA9F-F387-06651D3D9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FE55B-3C25-80C8-CFA2-A3B11C108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E116E-86A4-41C1-9DEA-D0473616F65B}" type="datetimeFigureOut">
              <a:rPr lang="en-IL" smtClean="0"/>
              <a:t>22/01/2024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BD89E-F027-3377-0105-03AD3B9A8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E083D-5EA6-0DB5-4948-AA79FE9EE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E3BA-5807-4F7C-8795-3F4F8F027B1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62817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E5CA2F-E84A-1572-AB91-CF70CC6FD3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79BBB-1E46-2354-712E-1AA8B56B0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0C75F-ECD3-DB2A-EE21-C9E9AA0D0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E116E-86A4-41C1-9DEA-D0473616F65B}" type="datetimeFigureOut">
              <a:rPr lang="en-IL" smtClean="0"/>
              <a:t>22/01/2024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7CAD9-5748-61D7-3EA9-C9342378F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7D135-4502-3B50-33CE-C92F1B02F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E3BA-5807-4F7C-8795-3F4F8F027B1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7638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1F9B5-7852-8FCA-E671-67D222913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9BDD6-63E6-6EE2-E456-7242A441F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79677-6B93-F596-D54B-838B034CC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E116E-86A4-41C1-9DEA-D0473616F65B}" type="datetimeFigureOut">
              <a:rPr lang="en-IL" smtClean="0"/>
              <a:t>22/01/2024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52B55-4AC7-DD55-6497-5DF45EA5B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FEDAD-97B4-BF76-50B7-38965E596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E3BA-5807-4F7C-8795-3F4F8F027B1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26481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77E7-40C3-3584-6EC6-7D3CBC5F9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5B7E0-9545-B074-4C44-ACAA4BC4A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FEFEC-89B7-FEE4-F5D6-2FEA63A76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E116E-86A4-41C1-9DEA-D0473616F65B}" type="datetimeFigureOut">
              <a:rPr lang="en-IL" smtClean="0"/>
              <a:t>22/01/2024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24E98-F644-B572-C49F-47217AA56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B5BEA-AFE5-B370-3E19-CB6F151DC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E3BA-5807-4F7C-8795-3F4F8F027B1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43273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04747-C556-F153-0073-D13D58A3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3081-1E8A-A794-2F55-859ECD1CF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A37AA-7E47-C770-16F1-FCB3DED53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E2646-7BCF-C024-9A56-841110AF4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E116E-86A4-41C1-9DEA-D0473616F65B}" type="datetimeFigureOut">
              <a:rPr lang="en-IL" smtClean="0"/>
              <a:t>22/01/2024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E22B8-A327-D9D2-274A-4619B1F20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C8375-2C1A-6E9B-937D-076F44F5D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E3BA-5807-4F7C-8795-3F4F8F027B1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93924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68349-DB51-0D6B-9D65-4686856E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D6805-D072-042D-2B37-1F61BBB59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14AB3-06D4-E848-50BA-DA643D9E2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0C4A5-D121-E6F5-0216-78A2E2A37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D2E808-A26E-1191-76B4-A3DE6CE9FB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103292-DE4A-5D6D-5C38-2B5D2FBA3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E116E-86A4-41C1-9DEA-D0473616F65B}" type="datetimeFigureOut">
              <a:rPr lang="en-IL" smtClean="0"/>
              <a:t>22/01/2024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344A05-2E36-56D7-B326-391ECD63B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5D481C-24E1-E11C-568C-12A41FFCB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E3BA-5807-4F7C-8795-3F4F8F027B1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18596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538A8-E439-F90C-C390-5D313AD9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658BD2-BEBA-0672-17CF-016C99120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E116E-86A4-41C1-9DEA-D0473616F65B}" type="datetimeFigureOut">
              <a:rPr lang="en-IL" smtClean="0"/>
              <a:t>22/01/2024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539990-6821-126B-A39E-967FD5699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0A288B-05ED-E716-C08A-3DA2BCA08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E3BA-5807-4F7C-8795-3F4F8F027B1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43315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796785-4A00-A382-84D1-5094439C0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E116E-86A4-41C1-9DEA-D0473616F65B}" type="datetimeFigureOut">
              <a:rPr lang="en-IL" smtClean="0"/>
              <a:t>22/01/2024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2CC8E-530D-BFB0-B6C1-F5A0470DC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6278-52CA-B39E-512C-C3019A463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E3BA-5807-4F7C-8795-3F4F8F027B1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5804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E335-0FB7-0A75-21A1-C8A02E90B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74DD-38F6-57C1-9A84-F8C5C4719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12D9D-1C34-6232-DC94-610759A31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A1B163-7E5E-BC18-712D-C00E38F15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E116E-86A4-41C1-9DEA-D0473616F65B}" type="datetimeFigureOut">
              <a:rPr lang="en-IL" smtClean="0"/>
              <a:t>22/01/2024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3FFBC-7738-914D-4DC9-5A6F9425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21D2F-1A36-DDBF-3281-62D85D56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E3BA-5807-4F7C-8795-3F4F8F027B1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38543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072D-DCCD-4636-5E4C-6109B0D69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059DA-3208-B9FC-57DD-2F2E0AA73F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CA52A-AF2C-46EA-BC0B-FA1B6C9DC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B0A53-7AF6-6570-A881-DF0F73836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E116E-86A4-41C1-9DEA-D0473616F65B}" type="datetimeFigureOut">
              <a:rPr lang="en-IL" smtClean="0"/>
              <a:t>22/01/2024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137A33-6B66-260B-B8DA-16F01F029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88DE5-53D3-AA71-0A2F-57BEA089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E3BA-5807-4F7C-8795-3F4F8F027B1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406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8E6521-47A3-C7E1-526B-38A61C7B8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F1E6C-5017-961A-7F7F-CC4BC0396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5AC77-82C3-80C7-9794-1F7C6D971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E116E-86A4-41C1-9DEA-D0473616F65B}" type="datetimeFigureOut">
              <a:rPr lang="en-IL" smtClean="0"/>
              <a:t>22/01/2024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8D581-3822-B077-D5A1-F37560F45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F2E3E-05EF-769C-D5E4-F45C8AD61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EE3BA-5807-4F7C-8795-3F4F8F027B1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79472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PamB6tohbU?feature=oembe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png"/><Relationship Id="rId18" Type="http://schemas.openxmlformats.org/officeDocument/2006/relationships/customXml" Target="../ink/ink8.xml"/><Relationship Id="rId3" Type="http://schemas.openxmlformats.org/officeDocument/2006/relationships/image" Target="../media/image10.png"/><Relationship Id="rId21" Type="http://schemas.openxmlformats.org/officeDocument/2006/relationships/image" Target="../media/image19.png"/><Relationship Id="rId7" Type="http://schemas.openxmlformats.org/officeDocument/2006/relationships/customXml" Target="../ink/ink2.xml"/><Relationship Id="rId12" Type="http://schemas.openxmlformats.org/officeDocument/2006/relationships/customXml" Target="../ink/ink5.xml"/><Relationship Id="rId17" Type="http://schemas.openxmlformats.org/officeDocument/2006/relationships/image" Target="../media/image17.png"/><Relationship Id="rId25" Type="http://schemas.openxmlformats.org/officeDocument/2006/relationships/image" Target="../media/image21.png"/><Relationship Id="rId2" Type="http://schemas.openxmlformats.org/officeDocument/2006/relationships/image" Target="../media/image9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customXml" Target="../ink/ink4.xml"/><Relationship Id="rId24" Type="http://schemas.openxmlformats.org/officeDocument/2006/relationships/customXml" Target="../ink/ink11.xml"/><Relationship Id="rId5" Type="http://schemas.openxmlformats.org/officeDocument/2006/relationships/customXml" Target="../ink/ink1.xml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10" Type="http://schemas.openxmlformats.org/officeDocument/2006/relationships/image" Target="../media/image14.png"/><Relationship Id="rId19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customXml" Target="../ink/ink3.xml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A6FCF-248A-8655-C6B8-9109658648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Boolean expressions and Conditions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24AA94-242B-C538-4FF5-CC1ABA0069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13325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57B3-A4E2-1A87-9034-1FC17DE34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שאלת בונוס – איך מחשב בוחר ערך אקראי</a:t>
            </a:r>
            <a:endParaRPr lang="en-IL" dirty="0"/>
          </a:p>
        </p:txBody>
      </p:sp>
      <p:pic>
        <p:nvPicPr>
          <p:cNvPr id="6" name="Content Placeholder 5" descr="Different colored dices">
            <a:extLst>
              <a:ext uri="{FF2B5EF4-FFF2-40B4-BE49-F238E27FC236}">
                <a16:creationId xmlns:a16="http://schemas.microsoft.com/office/drawing/2014/main" id="{9D0D4FEA-E187-A97C-BEBE-98D92A6287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5181600" cy="3454400"/>
          </a:xfrm>
        </p:spPr>
      </p:pic>
      <p:pic>
        <p:nvPicPr>
          <p:cNvPr id="8" name="Content Placeholder 7" descr="A hand reaching for a coin&#10;&#10;Description automatically generated">
            <a:extLst>
              <a:ext uri="{FF2B5EF4-FFF2-40B4-BE49-F238E27FC236}">
                <a16:creationId xmlns:a16="http://schemas.microsoft.com/office/drawing/2014/main" id="{530E545E-7CE1-C96D-3A8A-C683C488B4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381" y="2274094"/>
            <a:ext cx="4319055" cy="3454400"/>
          </a:xfrm>
        </p:spPr>
      </p:pic>
    </p:spTree>
    <p:extLst>
      <p:ext uri="{BB962C8B-B14F-4D97-AF65-F5344CB8AC3E}">
        <p14:creationId xmlns:p14="http://schemas.microsoft.com/office/powerpoint/2010/main" val="517756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768B-E413-4ECE-C097-91E378ABA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 dirty="0"/>
          </a:p>
        </p:txBody>
      </p:sp>
      <p:pic>
        <p:nvPicPr>
          <p:cNvPr id="5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3BAD98F-302B-299E-7763-E913A04FE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75" y="1842402"/>
            <a:ext cx="5862855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45A023-0F74-EEFA-D89F-919C3F623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916" y="-266700"/>
            <a:ext cx="3049729" cy="3914775"/>
          </a:xfrm>
          <a:prstGeom prst="rect">
            <a:avLst/>
          </a:prstGeom>
        </p:spPr>
      </p:pic>
      <p:pic>
        <p:nvPicPr>
          <p:cNvPr id="13" name="Picture 12" descr="A group of women holding a large trophy&#10;&#10;Description automatically generated">
            <a:extLst>
              <a:ext uri="{FF2B5EF4-FFF2-40B4-BE49-F238E27FC236}">
                <a16:creationId xmlns:a16="http://schemas.microsoft.com/office/drawing/2014/main" id="{5D72CF1A-093C-BE1E-C05B-C173A4594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88" y="2736958"/>
            <a:ext cx="3683198" cy="25622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995EF92B-5BCD-8603-A003-1002CFB41594}"/>
              </a:ext>
            </a:extLst>
          </p:cNvPr>
          <p:cNvSpPr/>
          <p:nvPr/>
        </p:nvSpPr>
        <p:spPr>
          <a:xfrm>
            <a:off x="7635240" y="4123944"/>
            <a:ext cx="1307592" cy="804672"/>
          </a:xfrm>
          <a:prstGeom prst="ellipse">
            <a:avLst/>
          </a:prstGeom>
          <a:solidFill>
            <a:srgbClr val="E6E226">
              <a:alpha val="16078"/>
            </a:srgbClr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6394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1A0D-3C13-97EA-ABF8-3F281880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40305-4C96-681B-582A-CED44EBD0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4" name="Online Media 2" title="2006 USARPS Title Match">
            <a:hlinkClick r:id="" action="ppaction://media"/>
            <a:extLst>
              <a:ext uri="{FF2B5EF4-FFF2-40B4-BE49-F238E27FC236}">
                <a16:creationId xmlns:a16="http://schemas.microsoft.com/office/drawing/2014/main" id="{02A18080-8A5B-2AAE-BE74-68B31EE65D3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8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31C7F-1448-1CD6-EEEF-6E6B3BCF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משחק – אבן נייר או מספריים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B1F792-52A9-D99C-7262-C9626C0F04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 rtl="1">
              <a:buFont typeface="Wingdings" panose="05000000000000000000" pitchFamily="2" charset="2"/>
              <a:buChar char="q"/>
            </a:pPr>
            <a:r>
              <a:rPr lang="he-IL" dirty="0"/>
              <a:t>לפענח מה המשתמש הכניס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/>
              <a:t>להשתמש ב</a:t>
            </a:r>
            <a:r>
              <a:rPr lang="en-US" dirty="0" err="1"/>
              <a:t>random.randint</a:t>
            </a:r>
            <a:r>
              <a:rPr lang="he-IL" dirty="0"/>
              <a:t> כדי "להגריל" את הבחירה של המחשב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/>
              <a:t>לחשב את תוצאת המשחק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בונוס – להוסיף "מסגרת" לתוצאה</a:t>
            </a:r>
            <a:endParaRPr lang="en-US" dirty="0"/>
          </a:p>
          <a:p>
            <a:pPr algn="r" rtl="1"/>
            <a:r>
              <a:rPr lang="he-IL" dirty="0"/>
              <a:t>בונוס – להתמודד עם אותיות גדולות, קטנות, רווחים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B8C9D-5A5A-0FE8-4FF3-C4ECA9695B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19787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EC23F-9448-360C-5C91-92D15645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דוגמא</a:t>
            </a:r>
            <a:endParaRPr lang="en-I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5484C8-EFB2-DF16-CA6A-D6A0CD74AD4E}"/>
              </a:ext>
            </a:extLst>
          </p:cNvPr>
          <p:cNvSpPr/>
          <p:nvPr/>
        </p:nvSpPr>
        <p:spPr>
          <a:xfrm>
            <a:off x="1889760" y="442532"/>
            <a:ext cx="1170432" cy="722376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en-I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70A7CC9-5946-4EAE-6AEF-D42A1E4F176C}"/>
              </a:ext>
            </a:extLst>
          </p:cNvPr>
          <p:cNvSpPr/>
          <p:nvPr/>
        </p:nvSpPr>
        <p:spPr>
          <a:xfrm>
            <a:off x="1917192" y="1406907"/>
            <a:ext cx="1115568" cy="4996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= 3</a:t>
            </a:r>
            <a:endParaRPr lang="en-I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4602FC-9131-E39D-5E35-CF70CD2163E2}"/>
              </a:ext>
            </a:extLst>
          </p:cNvPr>
          <p:cNvSpPr/>
          <p:nvPr/>
        </p:nvSpPr>
        <p:spPr>
          <a:xfrm>
            <a:off x="1917192" y="2107375"/>
            <a:ext cx="1115568" cy="4996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 = 2</a:t>
            </a:r>
            <a:endParaRPr lang="en-IL" dirty="0"/>
          </a:p>
        </p:txBody>
      </p: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559BC29F-1F1E-0E03-FB11-D959F7CD0E5F}"/>
              </a:ext>
            </a:extLst>
          </p:cNvPr>
          <p:cNvSpPr/>
          <p:nvPr/>
        </p:nvSpPr>
        <p:spPr>
          <a:xfrm>
            <a:off x="1633728" y="3026664"/>
            <a:ext cx="1682496" cy="1069848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&gt; b</a:t>
            </a:r>
            <a:endParaRPr lang="en-IL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524CDD-B59D-E25F-49FE-A1F49681A6C8}"/>
              </a:ext>
            </a:extLst>
          </p:cNvPr>
          <p:cNvSpPr/>
          <p:nvPr/>
        </p:nvSpPr>
        <p:spPr>
          <a:xfrm>
            <a:off x="2296668" y="5181028"/>
            <a:ext cx="356616" cy="28803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4EDA6C-8AAD-4E50-3B11-1EBB7977B013}"/>
              </a:ext>
            </a:extLst>
          </p:cNvPr>
          <p:cNvSpPr/>
          <p:nvPr/>
        </p:nvSpPr>
        <p:spPr>
          <a:xfrm>
            <a:off x="1889760" y="5690423"/>
            <a:ext cx="1170432" cy="7223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en-IL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219720-11C6-97EF-A84A-386024A1A164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2474976" y="1164908"/>
            <a:ext cx="0" cy="2419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7370E4-8619-9142-226A-5CFE0584362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2474976" y="1906524"/>
            <a:ext cx="0" cy="2008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9052C9-9E62-900A-35EA-A384A3D7599C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474976" y="2606992"/>
            <a:ext cx="0" cy="4196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6F688E2-DE7C-6514-1FF3-EE1D9B41CC65}"/>
              </a:ext>
            </a:extLst>
          </p:cNvPr>
          <p:cNvSpPr/>
          <p:nvPr/>
        </p:nvSpPr>
        <p:spPr>
          <a:xfrm>
            <a:off x="2819400" y="4226908"/>
            <a:ext cx="2996184" cy="798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print(“a is greater than b”)</a:t>
            </a:r>
            <a:endParaRPr lang="en-IL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03D4AAC-E5DC-7531-11A3-1ADE587F0D9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316224" y="3561588"/>
            <a:ext cx="9265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A43D6A-4284-785E-6D28-301A8B89F6D8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4242816" y="3561588"/>
            <a:ext cx="74676" cy="6653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639CCFF-6D8C-5310-8436-31ED83C2E26B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4317492" y="5025104"/>
            <a:ext cx="0" cy="2999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007CB36-60EA-65A2-DC0E-38BCDC4118BE}"/>
              </a:ext>
            </a:extLst>
          </p:cNvPr>
          <p:cNvCxnSpPr>
            <a:cxnSpLocks/>
            <a:endCxn id="10" idx="6"/>
          </p:cNvCxnSpPr>
          <p:nvPr/>
        </p:nvCxnSpPr>
        <p:spPr>
          <a:xfrm flipH="1">
            <a:off x="2653284" y="5325046"/>
            <a:ext cx="16642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FE1809D-109D-1D8D-E244-C17A2731FCF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225296" y="356158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82CDFC-8469-E8BC-0193-82E593E9D958}"/>
              </a:ext>
            </a:extLst>
          </p:cNvPr>
          <p:cNvCxnSpPr>
            <a:cxnSpLocks/>
          </p:cNvCxnSpPr>
          <p:nvPr/>
        </p:nvCxnSpPr>
        <p:spPr>
          <a:xfrm>
            <a:off x="1225296" y="3561588"/>
            <a:ext cx="0" cy="17634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474A66-1A7E-1133-9B53-EF1DF302BE41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1225296" y="5325046"/>
            <a:ext cx="10713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93851A7-6332-0813-5A71-A1EDF3B340BE}"/>
              </a:ext>
            </a:extLst>
          </p:cNvPr>
          <p:cNvSpPr txBox="1"/>
          <p:nvPr/>
        </p:nvSpPr>
        <p:spPr>
          <a:xfrm>
            <a:off x="3073465" y="3192256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  <a:endParaRPr lang="en-IL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E12F487-9FF6-6909-CF37-F664F1DA0CBE}"/>
              </a:ext>
            </a:extLst>
          </p:cNvPr>
          <p:cNvSpPr txBox="1"/>
          <p:nvPr/>
        </p:nvSpPr>
        <p:spPr>
          <a:xfrm>
            <a:off x="1306706" y="3232903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  <a:endParaRPr lang="en-IL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FD49621-B1C4-8CCD-549C-D2F9D4249ED3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2474976" y="5469064"/>
            <a:ext cx="0" cy="221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A5321169-C240-5D08-ECBB-5D9DEC81C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502" y="2321839"/>
            <a:ext cx="4877481" cy="2372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D165CEB-E13A-545E-F841-2A8ADBFDFAA2}"/>
              </a:ext>
            </a:extLst>
          </p:cNvPr>
          <p:cNvSpPr/>
          <p:nvPr/>
        </p:nvSpPr>
        <p:spPr>
          <a:xfrm>
            <a:off x="6931152" y="3192256"/>
            <a:ext cx="795528" cy="30075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B71972B0-756C-46E4-68B5-465D2CE8F044}"/>
              </a:ext>
            </a:extLst>
          </p:cNvPr>
          <p:cNvSpPr/>
          <p:nvPr/>
        </p:nvSpPr>
        <p:spPr>
          <a:xfrm>
            <a:off x="7004304" y="1690688"/>
            <a:ext cx="621778" cy="13255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EDD4154-C724-1EA7-79F1-541FCB8BB992}"/>
              </a:ext>
            </a:extLst>
          </p:cNvPr>
          <p:cNvSpPr txBox="1"/>
          <p:nvPr/>
        </p:nvSpPr>
        <p:spPr>
          <a:xfrm>
            <a:off x="6263640" y="896112"/>
            <a:ext cx="2276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dirty="0"/>
              <a:t>ביטוי בוליאני</a:t>
            </a:r>
          </a:p>
          <a:p>
            <a:pPr algn="ctr"/>
            <a:r>
              <a:rPr lang="en-US" dirty="0"/>
              <a:t>Boolean expression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19923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3" grpId="0" animBg="1"/>
      <p:bldP spid="46" grpId="0"/>
      <p:bldP spid="47" grpId="0"/>
      <p:bldP spid="54" grpId="0" animBg="1"/>
      <p:bldP spid="55" grpId="0" animBg="1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98D4-1B88-4499-AEF3-603477349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ביטוי בוליאני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EC336-B064-2548-8AE8-EDE39E070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8312" y="1825625"/>
            <a:ext cx="4285488" cy="4351338"/>
          </a:xfrm>
        </p:spPr>
        <p:txBody>
          <a:bodyPr/>
          <a:lstStyle/>
          <a:p>
            <a:pPr algn="r" rtl="1"/>
            <a:r>
              <a:rPr lang="he-IL" dirty="0"/>
              <a:t>הגדרה – ביטוי שהערך שלו הוא "נכון" או "לא נכון"</a:t>
            </a:r>
          </a:p>
          <a:p>
            <a:pPr lvl="1" algn="r" rtl="1"/>
            <a:r>
              <a:rPr lang="he-IL" dirty="0"/>
              <a:t>בשפת פייתון – </a:t>
            </a:r>
            <a:r>
              <a:rPr lang="en-US" dirty="0"/>
              <a:t>True</a:t>
            </a:r>
            <a:r>
              <a:rPr lang="he-IL" dirty="0"/>
              <a:t> או </a:t>
            </a:r>
            <a:r>
              <a:rPr lang="en-US" dirty="0"/>
              <a:t>False</a:t>
            </a:r>
            <a:endParaRPr lang="he-IL" dirty="0"/>
          </a:p>
          <a:p>
            <a:pPr lvl="1" algn="r" rtl="1"/>
            <a:r>
              <a:rPr lang="he-IL" dirty="0"/>
              <a:t>לפעמים ניתקל גם ב: 1 או 0</a:t>
            </a:r>
            <a:endParaRPr lang="en-IL" dirty="0"/>
          </a:p>
        </p:txBody>
      </p:sp>
      <p:pic>
        <p:nvPicPr>
          <p:cNvPr id="4" name="Content Placeholder 4" descr="Laptop outline">
            <a:extLst>
              <a:ext uri="{FF2B5EF4-FFF2-40B4-BE49-F238E27FC236}">
                <a16:creationId xmlns:a16="http://schemas.microsoft.com/office/drawing/2014/main" id="{49AAFD2D-6FA5-BE11-15B0-5185482A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0150" y="570706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70BBA8-1B57-4A2F-94A8-987E680D2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580" y="2122129"/>
            <a:ext cx="4850595" cy="37583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CD4996-0D0C-706A-0044-88BA58EFC147}"/>
              </a:ext>
            </a:extLst>
          </p:cNvPr>
          <p:cNvSpPr/>
          <p:nvPr/>
        </p:nvSpPr>
        <p:spPr>
          <a:xfrm>
            <a:off x="1819656" y="2890504"/>
            <a:ext cx="2898648" cy="42876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3090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66E4-4DC9-E70A-D698-0A77FE7AB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תרגיל 1 – ניחוש מספר</a:t>
            </a:r>
            <a:endParaRPr lang="en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B8B682-19A7-558D-D0E9-066C57FB5321}"/>
              </a:ext>
            </a:extLst>
          </p:cNvPr>
          <p:cNvSpPr/>
          <p:nvPr/>
        </p:nvSpPr>
        <p:spPr>
          <a:xfrm>
            <a:off x="2080006" y="618293"/>
            <a:ext cx="1170432" cy="453527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en-IL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79C7A15-6494-73EF-D82E-1C775C5A191A}"/>
              </a:ext>
            </a:extLst>
          </p:cNvPr>
          <p:cNvSpPr/>
          <p:nvPr/>
        </p:nvSpPr>
        <p:spPr>
          <a:xfrm>
            <a:off x="1749044" y="1562617"/>
            <a:ext cx="1832356" cy="7223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Pick a number</a:t>
            </a:r>
            <a:endParaRPr lang="en-IL" dirty="0"/>
          </a:p>
        </p:txBody>
      </p:sp>
      <p:sp>
        <p:nvSpPr>
          <p:cNvPr id="36" name="Flowchart: Data 35">
            <a:extLst>
              <a:ext uri="{FF2B5EF4-FFF2-40B4-BE49-F238E27FC236}">
                <a16:creationId xmlns:a16="http://schemas.microsoft.com/office/drawing/2014/main" id="{547D08A7-1DF3-DDF4-205E-E0FF7CB45E30}"/>
              </a:ext>
            </a:extLst>
          </p:cNvPr>
          <p:cNvSpPr/>
          <p:nvPr/>
        </p:nvSpPr>
        <p:spPr>
          <a:xfrm>
            <a:off x="1409700" y="2628900"/>
            <a:ext cx="2171700" cy="800100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number from user</a:t>
            </a:r>
            <a:endParaRPr lang="en-IL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228B971-30F4-EC15-2EF5-91DC0BD93689}"/>
              </a:ext>
            </a:extLst>
          </p:cNvPr>
          <p:cNvSpPr/>
          <p:nvPr/>
        </p:nvSpPr>
        <p:spPr>
          <a:xfrm>
            <a:off x="1722882" y="3772907"/>
            <a:ext cx="1832356" cy="7223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to integer</a:t>
            </a:r>
            <a:endParaRPr lang="en-IL" dirty="0"/>
          </a:p>
        </p:txBody>
      </p:sp>
      <p:sp>
        <p:nvSpPr>
          <p:cNvPr id="38" name="Flowchart: Decision 37">
            <a:extLst>
              <a:ext uri="{FF2B5EF4-FFF2-40B4-BE49-F238E27FC236}">
                <a16:creationId xmlns:a16="http://schemas.microsoft.com/office/drawing/2014/main" id="{A70FC6EC-B11C-B8F6-02FE-47DCFC7EADB1}"/>
              </a:ext>
            </a:extLst>
          </p:cNvPr>
          <p:cNvSpPr/>
          <p:nvPr/>
        </p:nvSpPr>
        <p:spPr>
          <a:xfrm>
            <a:off x="5549900" y="2360186"/>
            <a:ext cx="2400300" cy="876300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correct number</a:t>
            </a:r>
            <a:endParaRPr lang="en-IL" dirty="0"/>
          </a:p>
        </p:txBody>
      </p: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C5DCA164-8664-480E-317B-41F224F23CD8}"/>
              </a:ext>
            </a:extLst>
          </p:cNvPr>
          <p:cNvSpPr/>
          <p:nvPr/>
        </p:nvSpPr>
        <p:spPr>
          <a:xfrm>
            <a:off x="5526255" y="3544223"/>
            <a:ext cx="2400300" cy="876300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greater</a:t>
            </a:r>
            <a:endParaRPr lang="en-IL" dirty="0"/>
          </a:p>
        </p:txBody>
      </p:sp>
      <p:sp>
        <p:nvSpPr>
          <p:cNvPr id="40" name="Flowchart: Document 39">
            <a:extLst>
              <a:ext uri="{FF2B5EF4-FFF2-40B4-BE49-F238E27FC236}">
                <a16:creationId xmlns:a16="http://schemas.microsoft.com/office/drawing/2014/main" id="{482A1831-545E-8DE6-D06B-5CD5A867588E}"/>
              </a:ext>
            </a:extLst>
          </p:cNvPr>
          <p:cNvSpPr/>
          <p:nvPr/>
        </p:nvSpPr>
        <p:spPr>
          <a:xfrm>
            <a:off x="8356600" y="3080757"/>
            <a:ext cx="1423162" cy="876300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Well done !</a:t>
            </a:r>
            <a:endParaRPr lang="en-IL" dirty="0"/>
          </a:p>
        </p:txBody>
      </p:sp>
      <p:sp>
        <p:nvSpPr>
          <p:cNvPr id="41" name="Flowchart: Document 40">
            <a:extLst>
              <a:ext uri="{FF2B5EF4-FFF2-40B4-BE49-F238E27FC236}">
                <a16:creationId xmlns:a16="http://schemas.microsoft.com/office/drawing/2014/main" id="{31F121DF-6463-AC45-C620-C5860A5FF096}"/>
              </a:ext>
            </a:extLst>
          </p:cNvPr>
          <p:cNvSpPr/>
          <p:nvPr/>
        </p:nvSpPr>
        <p:spPr>
          <a:xfrm>
            <a:off x="6193132" y="4633797"/>
            <a:ext cx="1423162" cy="876300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number is greater</a:t>
            </a:r>
            <a:endParaRPr lang="en-IL" dirty="0"/>
          </a:p>
        </p:txBody>
      </p:sp>
      <p:sp>
        <p:nvSpPr>
          <p:cNvPr id="42" name="Flowchart: Document 41">
            <a:extLst>
              <a:ext uri="{FF2B5EF4-FFF2-40B4-BE49-F238E27FC236}">
                <a16:creationId xmlns:a16="http://schemas.microsoft.com/office/drawing/2014/main" id="{C333546B-0110-905B-E75D-85DDB9384235}"/>
              </a:ext>
            </a:extLst>
          </p:cNvPr>
          <p:cNvSpPr/>
          <p:nvPr/>
        </p:nvSpPr>
        <p:spPr>
          <a:xfrm>
            <a:off x="4342638" y="4621241"/>
            <a:ext cx="1423162" cy="876300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number is lower</a:t>
            </a:r>
            <a:endParaRPr lang="en-IL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9CCB4E-521D-EB6F-57AB-30E4E0BF797B}"/>
              </a:ext>
            </a:extLst>
          </p:cNvPr>
          <p:cNvSpPr/>
          <p:nvPr/>
        </p:nvSpPr>
        <p:spPr>
          <a:xfrm>
            <a:off x="6328079" y="6223960"/>
            <a:ext cx="1153268" cy="4609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en-I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884915D-7A89-F59D-B8BB-4564526FD8D6}"/>
              </a:ext>
            </a:extLst>
          </p:cNvPr>
          <p:cNvSpPr/>
          <p:nvPr/>
        </p:nvSpPr>
        <p:spPr>
          <a:xfrm>
            <a:off x="6726405" y="5660571"/>
            <a:ext cx="356616" cy="28803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15285E5-5312-FD49-8D4E-DC101E7FA766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2640076" y="1071821"/>
            <a:ext cx="25146" cy="4907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F9274EC-640D-676B-C1B8-AEA1AB2B8A84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2665222" y="2284993"/>
            <a:ext cx="47498" cy="3439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1EAEB2-77A1-148B-2F0D-BBB23A5DA435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>
            <a:off x="2495550" y="3429000"/>
            <a:ext cx="143510" cy="3439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A9C6D251-7AEF-DC40-D6FD-40FCC4FCDAB5}"/>
              </a:ext>
            </a:extLst>
          </p:cNvPr>
          <p:cNvCxnSpPr>
            <a:stCxn id="37" idx="2"/>
            <a:endCxn id="38" idx="0"/>
          </p:cNvCxnSpPr>
          <p:nvPr/>
        </p:nvCxnSpPr>
        <p:spPr>
          <a:xfrm rot="5400000" flipH="1" flipV="1">
            <a:off x="3627006" y="1372240"/>
            <a:ext cx="2135097" cy="4110990"/>
          </a:xfrm>
          <a:prstGeom prst="curvedConnector5">
            <a:avLst>
              <a:gd name="adj1" fmla="val -10707"/>
              <a:gd name="adj2" fmla="val 35116"/>
              <a:gd name="adj3" fmla="val 11070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2317F723-4704-B1F4-2B58-496E4A80776F}"/>
              </a:ext>
            </a:extLst>
          </p:cNvPr>
          <p:cNvCxnSpPr>
            <a:cxnSpLocks/>
            <a:stCxn id="38" idx="3"/>
            <a:endCxn id="40" idx="0"/>
          </p:cNvCxnSpPr>
          <p:nvPr/>
        </p:nvCxnSpPr>
        <p:spPr>
          <a:xfrm>
            <a:off x="7950200" y="2798336"/>
            <a:ext cx="1117981" cy="28242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3DD8720E-BC26-30CA-A3FE-2B063AE2FB87}"/>
              </a:ext>
            </a:extLst>
          </p:cNvPr>
          <p:cNvCxnSpPr>
            <a:cxnSpLocks/>
            <a:stCxn id="40" idx="2"/>
            <a:endCxn id="45" idx="6"/>
          </p:cNvCxnSpPr>
          <p:nvPr/>
        </p:nvCxnSpPr>
        <p:spPr>
          <a:xfrm rot="5400000">
            <a:off x="7122869" y="3859276"/>
            <a:ext cx="1905465" cy="198516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041B7785-F00E-BD1B-9B8D-FD875B649511}"/>
              </a:ext>
            </a:extLst>
          </p:cNvPr>
          <p:cNvCxnSpPr>
            <a:cxnSpLocks/>
            <a:stCxn id="38" idx="1"/>
            <a:endCxn id="39" idx="0"/>
          </p:cNvCxnSpPr>
          <p:nvPr/>
        </p:nvCxnSpPr>
        <p:spPr>
          <a:xfrm rot="10800000" flipH="1" flipV="1">
            <a:off x="5549899" y="2798335"/>
            <a:ext cx="1176505" cy="745887"/>
          </a:xfrm>
          <a:prstGeom prst="curvedConnector4">
            <a:avLst>
              <a:gd name="adj1" fmla="val -19430"/>
              <a:gd name="adj2" fmla="val 7937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74A7876-5E26-31D8-7A5D-42216766D673}"/>
              </a:ext>
            </a:extLst>
          </p:cNvPr>
          <p:cNvSpPr txBox="1"/>
          <p:nvPr/>
        </p:nvSpPr>
        <p:spPr>
          <a:xfrm>
            <a:off x="7667882" y="2360186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  <a:endParaRPr lang="en-IL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79CAA13-2293-4C06-AE16-40FFB7467EA6}"/>
              </a:ext>
            </a:extLst>
          </p:cNvPr>
          <p:cNvSpPr txBox="1"/>
          <p:nvPr/>
        </p:nvSpPr>
        <p:spPr>
          <a:xfrm>
            <a:off x="7503268" y="3541177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  <a:endParaRPr lang="en-IL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1A9EE61-7AF5-8100-CB3F-FBB9F8F20ADC}"/>
              </a:ext>
            </a:extLst>
          </p:cNvPr>
          <p:cNvSpPr txBox="1"/>
          <p:nvPr/>
        </p:nvSpPr>
        <p:spPr>
          <a:xfrm>
            <a:off x="5495615" y="235424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  <a:endParaRPr lang="en-IL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E1318EA-96CE-8D29-9953-B24440F11BF5}"/>
              </a:ext>
            </a:extLst>
          </p:cNvPr>
          <p:cNvSpPr txBox="1"/>
          <p:nvPr/>
        </p:nvSpPr>
        <p:spPr>
          <a:xfrm>
            <a:off x="5394020" y="3518907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  <a:endParaRPr lang="en-IL" dirty="0"/>
          </a:p>
        </p:txBody>
      </p: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F5EA0A8A-20C9-6A3C-3CB0-A0E73658C38E}"/>
              </a:ext>
            </a:extLst>
          </p:cNvPr>
          <p:cNvCxnSpPr>
            <a:cxnSpLocks/>
            <a:stCxn id="39" idx="3"/>
            <a:endCxn id="41" idx="3"/>
          </p:cNvCxnSpPr>
          <p:nvPr/>
        </p:nvCxnSpPr>
        <p:spPr>
          <a:xfrm flipH="1">
            <a:off x="7616294" y="3982373"/>
            <a:ext cx="310261" cy="1089574"/>
          </a:xfrm>
          <a:prstGeom prst="curvedConnector3">
            <a:avLst>
              <a:gd name="adj1" fmla="val -7368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F6A1021-6552-5E59-4654-44F29F8E6926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6892787" y="5460681"/>
            <a:ext cx="11926" cy="1998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D592A61D-DBBC-8FEA-BD3B-E78D8413FA7E}"/>
              </a:ext>
            </a:extLst>
          </p:cNvPr>
          <p:cNvCxnSpPr>
            <a:cxnSpLocks/>
            <a:stCxn id="39" idx="1"/>
            <a:endCxn id="42" idx="0"/>
          </p:cNvCxnSpPr>
          <p:nvPr/>
        </p:nvCxnSpPr>
        <p:spPr>
          <a:xfrm rot="10800000" flipV="1">
            <a:off x="5054219" y="3982373"/>
            <a:ext cx="472036" cy="63886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3A18D7C8-1E65-2B7B-5F80-DCC085003106}"/>
              </a:ext>
            </a:extLst>
          </p:cNvPr>
          <p:cNvCxnSpPr>
            <a:cxnSpLocks/>
            <a:stCxn id="42" idx="2"/>
            <a:endCxn id="45" idx="2"/>
          </p:cNvCxnSpPr>
          <p:nvPr/>
        </p:nvCxnSpPr>
        <p:spPr>
          <a:xfrm rot="16200000" flipH="1">
            <a:off x="5707822" y="4786005"/>
            <a:ext cx="364981" cy="167218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BD5C991-7010-9372-CA91-D5D19F7140FD}"/>
              </a:ext>
            </a:extLst>
          </p:cNvPr>
          <p:cNvCxnSpPr>
            <a:cxnSpLocks/>
            <a:stCxn id="45" idx="4"/>
            <a:endCxn id="43" idx="0"/>
          </p:cNvCxnSpPr>
          <p:nvPr/>
        </p:nvCxnSpPr>
        <p:spPr>
          <a:xfrm>
            <a:off x="6904713" y="5948607"/>
            <a:ext cx="0" cy="2753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2" name="Content Placeholder 4" descr="Laptop outline">
            <a:extLst>
              <a:ext uri="{FF2B5EF4-FFF2-40B4-BE49-F238E27FC236}">
                <a16:creationId xmlns:a16="http://schemas.microsoft.com/office/drawing/2014/main" id="{6BE59D68-ED48-8F1F-B0B4-929BC82D01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500" y="5804589"/>
            <a:ext cx="914400" cy="914400"/>
          </a:xfrm>
        </p:spPr>
      </p:pic>
    </p:spTree>
    <p:extLst>
      <p:ext uri="{BB962C8B-B14F-4D97-AF65-F5344CB8AC3E}">
        <p14:creationId xmlns:p14="http://schemas.microsoft.com/office/powerpoint/2010/main" val="407558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66" grpId="0"/>
      <p:bldP spid="67" grpId="0"/>
      <p:bldP spid="68" grpId="0"/>
      <p:bldP spid="6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5AAB3-926F-8FBE-A1E9-2C9766C63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52AECE-FDB2-0B0C-A286-61B38CF59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852" y="4669366"/>
            <a:ext cx="8007489" cy="121013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4EB765-B714-B0BD-294A-17992A850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097" y="978499"/>
            <a:ext cx="5207327" cy="2527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969B8-3B12-790F-C91D-B2287C61E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576" y="576164"/>
            <a:ext cx="3718974" cy="32249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51A13AB-4487-EB22-95F1-6F1C452FBA05}"/>
                  </a:ext>
                </a:extLst>
              </p14:cNvPr>
              <p14:cNvContentPartPr/>
              <p14:nvPr/>
            </p14:nvContentPartPr>
            <p14:xfrm>
              <a:off x="1650660" y="1040300"/>
              <a:ext cx="964080" cy="266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51A13AB-4487-EB22-95F1-6F1C452FBA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7020" y="932300"/>
                <a:ext cx="10717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7304E05-9AD3-664F-FD10-4B3E98895BD6}"/>
                  </a:ext>
                </a:extLst>
              </p14:cNvPr>
              <p14:cNvContentPartPr/>
              <p14:nvPr/>
            </p14:nvContentPartPr>
            <p14:xfrm>
              <a:off x="4038180" y="1026620"/>
              <a:ext cx="204480" cy="248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7304E05-9AD3-664F-FD10-4B3E98895B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84540" y="918620"/>
                <a:ext cx="3121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FF3EBD9-4B6A-596A-24A6-127F0AC4C788}"/>
                  </a:ext>
                </a:extLst>
              </p14:cNvPr>
              <p14:cNvContentPartPr/>
              <p14:nvPr/>
            </p14:nvContentPartPr>
            <p14:xfrm>
              <a:off x="3098220" y="1041020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FF3EBD9-4B6A-596A-24A6-127F0AC4C7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44580" y="9333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EEAEA70-DD68-0765-502C-754CD69E8970}"/>
                  </a:ext>
                </a:extLst>
              </p14:cNvPr>
              <p14:cNvContentPartPr/>
              <p14:nvPr/>
            </p14:nvContentPartPr>
            <p14:xfrm>
              <a:off x="2882220" y="1041020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EEAEA70-DD68-0765-502C-754CD69E897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8580" y="9333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B1C35EB-9AC4-3B6E-DCD4-8076B714D10F}"/>
                  </a:ext>
                </a:extLst>
              </p14:cNvPr>
              <p14:cNvContentPartPr/>
              <p14:nvPr/>
            </p14:nvContentPartPr>
            <p14:xfrm>
              <a:off x="6019260" y="1620260"/>
              <a:ext cx="286200" cy="309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B1C35EB-9AC4-3B6E-DCD4-8076B714D10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65260" y="1512260"/>
                <a:ext cx="3938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A6133D2-5CCA-7EFB-C25B-8DB2494E754E}"/>
                  </a:ext>
                </a:extLst>
              </p14:cNvPr>
              <p14:cNvContentPartPr/>
              <p14:nvPr/>
            </p14:nvContentPartPr>
            <p14:xfrm>
              <a:off x="6502020" y="1612700"/>
              <a:ext cx="1599120" cy="136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A6133D2-5CCA-7EFB-C25B-8DB2494E75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48380" y="1505060"/>
                <a:ext cx="170676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9673D57-52E4-1EF3-3438-356EB96AF26E}"/>
                  </a:ext>
                </a:extLst>
              </p14:cNvPr>
              <p14:cNvContentPartPr/>
              <p14:nvPr/>
            </p14:nvContentPartPr>
            <p14:xfrm>
              <a:off x="6667260" y="1982200"/>
              <a:ext cx="1549440" cy="62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9673D57-52E4-1EF3-3438-356EB96AF26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13260" y="1874200"/>
                <a:ext cx="165708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2773D03-CB40-9FE1-CA08-2F7F4F881733}"/>
                  </a:ext>
                </a:extLst>
              </p14:cNvPr>
              <p14:cNvContentPartPr/>
              <p14:nvPr/>
            </p14:nvContentPartPr>
            <p14:xfrm>
              <a:off x="9003660" y="2413840"/>
              <a:ext cx="216000" cy="122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2773D03-CB40-9FE1-CA08-2F7F4F88173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50020" y="2305840"/>
                <a:ext cx="3236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B0E0370-AC06-EEF6-3602-719BC2CE79FB}"/>
                  </a:ext>
                </a:extLst>
              </p14:cNvPr>
              <p14:cNvContentPartPr/>
              <p14:nvPr/>
            </p14:nvContentPartPr>
            <p14:xfrm>
              <a:off x="8965860" y="2742160"/>
              <a:ext cx="443160" cy="644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B0E0370-AC06-EEF6-3602-719BC2CE79F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912220" y="2634160"/>
                <a:ext cx="55080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7693C63-9156-AF74-B50E-1B580BF94597}"/>
                  </a:ext>
                </a:extLst>
              </p14:cNvPr>
              <p14:cNvContentPartPr/>
              <p14:nvPr/>
            </p14:nvContentPartPr>
            <p14:xfrm>
              <a:off x="8978460" y="3098920"/>
              <a:ext cx="443520" cy="76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7693C63-9156-AF74-B50E-1B580BF9459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24460" y="2991280"/>
                <a:ext cx="55116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AFFCCE6-836F-27B2-E095-000CFB899DDB}"/>
                  </a:ext>
                </a:extLst>
              </p14:cNvPr>
              <p14:cNvContentPartPr/>
              <p14:nvPr/>
            </p14:nvContentPartPr>
            <p14:xfrm>
              <a:off x="2171580" y="5015560"/>
              <a:ext cx="1141200" cy="136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AFFCCE6-836F-27B2-E095-000CFB899DD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17580" y="4907920"/>
                <a:ext cx="1248840" cy="22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7009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4440B-D12E-4684-A453-B543861B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ביטויים בוליאניים שלא כדאי להשתמש בהם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49A37A-DC65-7480-8CE2-709F9B66A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66176" y="1825625"/>
            <a:ext cx="3087624" cy="4351338"/>
          </a:xfrm>
        </p:spPr>
        <p:txBody>
          <a:bodyPr/>
          <a:lstStyle/>
          <a:p>
            <a:pPr algn="r" rtl="1"/>
            <a:r>
              <a:rPr lang="he-IL" dirty="0"/>
              <a:t>המרות אוטומטיות</a:t>
            </a:r>
            <a:r>
              <a:rPr lang="en-US" dirty="0"/>
              <a:t>  </a:t>
            </a:r>
            <a:r>
              <a:rPr lang="he-IL" dirty="0"/>
              <a:t>(</a:t>
            </a:r>
            <a:r>
              <a:rPr lang="en-US" dirty="0"/>
              <a:t>Implicit casting</a:t>
            </a:r>
            <a:r>
              <a:rPr lang="he-IL" dirty="0"/>
              <a:t>):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9E6C72-4FEB-6A04-779B-879B30049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77" y="1825625"/>
            <a:ext cx="5125165" cy="3448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8130DA-C53B-2327-1DA5-982D8FC64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372" y="4337641"/>
            <a:ext cx="4115374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5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161</Words>
  <Application>Microsoft Office PowerPoint</Application>
  <PresentationFormat>Widescreen</PresentationFormat>
  <Paragraphs>41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Boolean expressions and Conditions</vt:lpstr>
      <vt:lpstr>PowerPoint Presentation</vt:lpstr>
      <vt:lpstr>PowerPoint Presentation</vt:lpstr>
      <vt:lpstr>משחק – אבן נייר או מספריים</vt:lpstr>
      <vt:lpstr>דוגמא</vt:lpstr>
      <vt:lpstr>ביטוי בוליאני</vt:lpstr>
      <vt:lpstr>תרגיל 1 – ניחוש מספר</vt:lpstr>
      <vt:lpstr>PowerPoint Presentation</vt:lpstr>
      <vt:lpstr>ביטויים בוליאניים שלא כדאי להשתמש בהם</vt:lpstr>
      <vt:lpstr>שאלת בונוס – איך מחשב בוחר ערך אקראי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Boolean expressions and Conditions</dc:title>
  <dc:creator>gal weiss</dc:creator>
  <cp:lastModifiedBy>gal weiss</cp:lastModifiedBy>
  <cp:revision>1</cp:revision>
  <dcterms:created xsi:type="dcterms:W3CDTF">2024-01-14T23:44:54Z</dcterms:created>
  <dcterms:modified xsi:type="dcterms:W3CDTF">2024-01-21T23:24:21Z</dcterms:modified>
</cp:coreProperties>
</file>